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7" r:id="rId2"/>
    <p:sldId id="386" r:id="rId3"/>
    <p:sldId id="702" r:id="rId4"/>
    <p:sldId id="684" r:id="rId5"/>
    <p:sldId id="387" r:id="rId6"/>
    <p:sldId id="685" r:id="rId7"/>
    <p:sldId id="390" r:id="rId8"/>
    <p:sldId id="391" r:id="rId9"/>
    <p:sldId id="392" r:id="rId10"/>
    <p:sldId id="395" r:id="rId11"/>
    <p:sldId id="394" r:id="rId12"/>
    <p:sldId id="393" r:id="rId13"/>
    <p:sldId id="397" r:id="rId14"/>
    <p:sldId id="682" r:id="rId15"/>
    <p:sldId id="703" r:id="rId16"/>
    <p:sldId id="683" r:id="rId17"/>
    <p:sldId id="396" r:id="rId18"/>
    <p:sldId id="259" r:id="rId19"/>
    <p:sldId id="686" r:id="rId20"/>
    <p:sldId id="691" r:id="rId21"/>
    <p:sldId id="345" r:id="rId22"/>
    <p:sldId id="443" r:id="rId23"/>
    <p:sldId id="369" r:id="rId24"/>
    <p:sldId id="701" r:id="rId25"/>
    <p:sldId id="689" r:id="rId26"/>
    <p:sldId id="678" r:id="rId27"/>
    <p:sldId id="25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80"/>
    <p:restoredTop sz="96197"/>
  </p:normalViewPr>
  <p:slideViewPr>
    <p:cSldViewPr snapToGrid="0" snapToObjects="1">
      <p:cViewPr varScale="1">
        <p:scale>
          <a:sx n="93" d="100"/>
          <a:sy n="93" d="100"/>
        </p:scale>
        <p:origin x="216" y="8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AD7994-6C6A-3440-8276-E8DFAC774516}" type="datetimeFigureOut">
              <a:rPr lang="en-US" smtClean="0"/>
              <a:t>5/2/22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CD7D87-CCF8-AD4C-8638-328CF740A4E9}" type="slidenum">
              <a:rPr lang="en-US" smtClean="0"/>
              <a:t>‹#›</a:t>
            </a:fld>
            <a:endParaRPr lang="en-US"/>
          </a:p>
        </p:txBody>
      </p:sp>
    </p:spTree>
    <p:extLst>
      <p:ext uri="{BB962C8B-B14F-4D97-AF65-F5344CB8AC3E}">
        <p14:creationId xmlns:p14="http://schemas.microsoft.com/office/powerpoint/2010/main" val="2537657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a:extLst>
              <a:ext uri="{FF2B5EF4-FFF2-40B4-BE49-F238E27FC236}">
                <a16:creationId xmlns:a16="http://schemas.microsoft.com/office/drawing/2014/main" id="{18558C7B-19CB-A248-91FC-76FB9AA866DE}"/>
              </a:ext>
            </a:extLst>
          </p:cNvPr>
          <p:cNvSpPr txBox="1"/>
          <p:nvPr/>
        </p:nvSpPr>
        <p:spPr>
          <a:xfrm>
            <a:off x="4399196" y="9555480"/>
            <a:ext cx="3372837" cy="502563"/>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1C4F5AB2-E032-BF4A-BBDF-AC98E55A4DA4}" type="slidenum">
              <a:t>23</a:t>
            </a:fld>
            <a:endParaRPr lang="en-US" sz="1400" b="0" i="0" u="none" strike="noStrike" kern="1200" cap="none" spc="0" baseline="0">
              <a:solidFill>
                <a:srgbClr val="000000"/>
              </a:solidFill>
              <a:uFillTx/>
              <a:latin typeface="Times New Roman" pitchFamily="18"/>
              <a:ea typeface="Arial Unicode MS" pitchFamily="2"/>
              <a:cs typeface="Tahoma" pitchFamily="2"/>
            </a:endParaRPr>
          </a:p>
        </p:txBody>
      </p:sp>
      <p:sp>
        <p:nvSpPr>
          <p:cNvPr id="3" name="Slide Image Placeholder 1">
            <a:extLst>
              <a:ext uri="{FF2B5EF4-FFF2-40B4-BE49-F238E27FC236}">
                <a16:creationId xmlns:a16="http://schemas.microsoft.com/office/drawing/2014/main" id="{571E9760-25B5-7F4B-88D1-E92B61A28EF4}"/>
              </a:ext>
            </a:extLst>
          </p:cNvPr>
          <p:cNvSpPr>
            <a:spLocks noGrp="1" noRot="1" noChangeAspect="1"/>
          </p:cNvSpPr>
          <p:nvPr>
            <p:ph type="sldImg"/>
          </p:nvPr>
        </p:nvSpPr>
        <p:spPr>
          <a:xfrm>
            <a:off x="533400" y="763588"/>
            <a:ext cx="6705600" cy="3771900"/>
          </a:xfrm>
          <a:solidFill>
            <a:srgbClr val="4472C4"/>
          </a:solidFill>
          <a:ln w="25402">
            <a:solidFill>
              <a:srgbClr val="2F528F"/>
            </a:solidFill>
            <a:prstDash val="solid"/>
          </a:ln>
        </p:spPr>
      </p:sp>
      <p:sp>
        <p:nvSpPr>
          <p:cNvPr id="4" name="Notes Placeholder 2">
            <a:extLst>
              <a:ext uri="{FF2B5EF4-FFF2-40B4-BE49-F238E27FC236}">
                <a16:creationId xmlns:a16="http://schemas.microsoft.com/office/drawing/2014/main" id="{80B8CBED-EC9B-E14D-BFD7-34F25B382B51}"/>
              </a:ext>
            </a:extLst>
          </p:cNvPr>
          <p:cNvSpPr txBox="1">
            <a:spLocks noGrp="1"/>
          </p:cNvSpPr>
          <p:nvPr>
            <p:ph type="body" sz="quarter"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9AA6-47A8-F246-8968-6AEF03C70C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F5F50D5-6793-274C-A704-1CC3140B39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7FD272-DAF3-3A4E-A27B-049D9118ED5D}"/>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25D291D2-F507-D545-8380-539F4DF16C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8719C6-37AF-5B4B-AF9D-EBF7720653D3}"/>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2319964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3E7E9-60EB-9847-B8F8-0D070048B8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8A065C-F4CB-0F44-9F8A-4ECDF7AA731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00C43D-C019-D449-BE3A-103C86A60A0B}"/>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F03EFCBF-4314-EE40-B4A0-EBD12C7841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DBA47-1CD0-1C4F-8EE5-690E10553987}"/>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3804978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481A4D-1323-9443-8A6E-111A23383A7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4C408DD-F959-1E47-BF9C-5418487DE9A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8C22E4-E137-8241-85F5-927229D02ECB}"/>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B11C6131-AE82-DF46-A08D-EDBF3A14B9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798A2-8F99-2D47-8A5B-65E97209E2D0}"/>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4167563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amp; Photo copy 2">
    <p:spTree>
      <p:nvGrpSpPr>
        <p:cNvPr id="1" name=""/>
        <p:cNvGrpSpPr/>
        <p:nvPr/>
      </p:nvGrpSpPr>
      <p:grpSpPr>
        <a:xfrm>
          <a:off x="0" y="0"/>
          <a:ext cx="0" cy="0"/>
          <a:chOff x="0" y="0"/>
          <a:chExt cx="0" cy="0"/>
        </a:xfrm>
      </p:grpSpPr>
      <p:pic>
        <p:nvPicPr>
          <p:cNvPr id="12" name="shutterstock_1815698930 2.34.35 PM.jpg" descr="shutterstock_1815698930 2.34.35 PM.jpg"/>
          <p:cNvPicPr>
            <a:picLocks noChangeAspect="1"/>
          </p:cNvPicPr>
          <p:nvPr/>
        </p:nvPicPr>
        <p:blipFill>
          <a:blip r:embed="rId2"/>
          <a:stretch>
            <a:fillRect/>
          </a:stretch>
        </p:blipFill>
        <p:spPr>
          <a:xfrm>
            <a:off x="-158707" y="-323824"/>
            <a:ext cx="12509413" cy="7505648"/>
          </a:xfrm>
          <a:prstGeom prst="rect">
            <a:avLst/>
          </a:prstGeom>
          <a:ln w="12700">
            <a:miter lim="400000"/>
          </a:ln>
        </p:spPr>
      </p:pic>
      <p:pic>
        <p:nvPicPr>
          <p:cNvPr id="13" name="Experience Ergoline White.png" descr="Experience Ergoline White.png"/>
          <p:cNvPicPr>
            <a:picLocks noChangeAspect="1"/>
          </p:cNvPicPr>
          <p:nvPr/>
        </p:nvPicPr>
        <p:blipFill>
          <a:blip r:embed="rId3"/>
          <a:stretch>
            <a:fillRect/>
          </a:stretch>
        </p:blipFill>
        <p:spPr>
          <a:xfrm>
            <a:off x="1681719" y="1957095"/>
            <a:ext cx="8828562" cy="1950023"/>
          </a:xfrm>
          <a:prstGeom prst="rect">
            <a:avLst/>
          </a:prstGeom>
          <a:ln w="12700">
            <a:miter lim="400000"/>
          </a:ln>
        </p:spPr>
      </p:pic>
      <p:pic>
        <p:nvPicPr>
          <p:cNvPr id="14" name="wellsystem-white.png" descr="wellsystem-white.png"/>
          <p:cNvPicPr>
            <a:picLocks noChangeAspect="1"/>
          </p:cNvPicPr>
          <p:nvPr/>
        </p:nvPicPr>
        <p:blipFill>
          <a:blip r:embed="rId4"/>
          <a:srcRect r="38587"/>
          <a:stretch>
            <a:fillRect/>
          </a:stretch>
        </p:blipFill>
        <p:spPr>
          <a:xfrm>
            <a:off x="-1915142" y="6015167"/>
            <a:ext cx="1619208" cy="448887"/>
          </a:xfrm>
          <a:prstGeom prst="rect">
            <a:avLst/>
          </a:prstGeom>
          <a:ln w="12700">
            <a:miter lim="400000"/>
          </a:ln>
        </p:spPr>
      </p:pic>
      <p:pic>
        <p:nvPicPr>
          <p:cNvPr id="15" name="white Beauty Angel.png" descr="white Beauty Angel.png"/>
          <p:cNvPicPr>
            <a:picLocks noChangeAspect="1"/>
          </p:cNvPicPr>
          <p:nvPr/>
        </p:nvPicPr>
        <p:blipFill>
          <a:blip r:embed="rId5"/>
          <a:stretch>
            <a:fillRect/>
          </a:stretch>
        </p:blipFill>
        <p:spPr>
          <a:xfrm>
            <a:off x="-1754410" y="5857391"/>
            <a:ext cx="1471211" cy="118105"/>
          </a:xfrm>
          <a:prstGeom prst="rect">
            <a:avLst/>
          </a:prstGeom>
          <a:ln w="12700">
            <a:miter lim="400000"/>
          </a:ln>
        </p:spPr>
      </p:pic>
      <p:pic>
        <p:nvPicPr>
          <p:cNvPr id="16" name="Celcius.png" descr="Celcius.png"/>
          <p:cNvPicPr>
            <a:picLocks noChangeAspect="1"/>
          </p:cNvPicPr>
          <p:nvPr/>
        </p:nvPicPr>
        <p:blipFill>
          <a:blip r:embed="rId6"/>
          <a:stretch>
            <a:fillRect/>
          </a:stretch>
        </p:blipFill>
        <p:spPr>
          <a:xfrm>
            <a:off x="-1253536" y="4601355"/>
            <a:ext cx="731034" cy="899734"/>
          </a:xfrm>
          <a:prstGeom prst="rect">
            <a:avLst/>
          </a:prstGeom>
          <a:ln w="12700">
            <a:miter lim="400000"/>
          </a:ln>
        </p:spPr>
      </p:pic>
      <p:sp>
        <p:nvSpPr>
          <p:cNvPr id="17"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extLst>
      <p:ext uri="{BB962C8B-B14F-4D97-AF65-F5344CB8AC3E}">
        <p14:creationId xmlns:p14="http://schemas.microsoft.com/office/powerpoint/2010/main" val="131415086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p:spTree>
      <p:nvGrpSpPr>
        <p:cNvPr id="1" name=""/>
        <p:cNvGrpSpPr/>
        <p:nvPr/>
      </p:nvGrpSpPr>
      <p:grpSpPr>
        <a:xfrm>
          <a:off x="0" y="0"/>
          <a:ext cx="0" cy="0"/>
          <a:chOff x="0" y="0"/>
          <a:chExt cx="0" cy="0"/>
        </a:xfrm>
      </p:grpSpPr>
      <p:pic>
        <p:nvPicPr>
          <p:cNvPr id="33" name="shutterstock_1815698930 2.34.35 PM.jpg" descr="shutterstock_1815698930 2.34.35 PM.jpg"/>
          <p:cNvPicPr>
            <a:picLocks noChangeAspect="1"/>
          </p:cNvPicPr>
          <p:nvPr/>
        </p:nvPicPr>
        <p:blipFill>
          <a:blip r:embed="rId2"/>
          <a:stretch>
            <a:fillRect/>
          </a:stretch>
        </p:blipFill>
        <p:spPr>
          <a:xfrm>
            <a:off x="-158707" y="-323824"/>
            <a:ext cx="12509413" cy="7505648"/>
          </a:xfrm>
          <a:prstGeom prst="rect">
            <a:avLst/>
          </a:prstGeom>
          <a:ln w="12700">
            <a:miter lim="400000"/>
          </a:ln>
        </p:spPr>
      </p:pic>
      <p:sp>
        <p:nvSpPr>
          <p:cNvPr id="34" name="Rectangle"/>
          <p:cNvSpPr/>
          <p:nvPr/>
        </p:nvSpPr>
        <p:spPr>
          <a:xfrm>
            <a:off x="240258" y="234255"/>
            <a:ext cx="11711484" cy="6389490"/>
          </a:xfrm>
          <a:prstGeom prst="rect">
            <a:avLst/>
          </a:prstGeom>
          <a:solidFill>
            <a:srgbClr val="FFFFFF"/>
          </a:solidFill>
          <a:ln w="12700">
            <a:miter lim="400000"/>
          </a:ln>
        </p:spPr>
        <p:txBody>
          <a:bodyPr lIns="25400" tIns="25400" rIns="25400" bIns="25400" anchor="ctr"/>
          <a:lstStyle/>
          <a:p>
            <a:pPr defTabSz="228600">
              <a:defRPr sz="3200">
                <a:solidFill>
                  <a:srgbClr val="FFFFFF"/>
                </a:solidFill>
                <a:latin typeface="Graphik Medium"/>
                <a:ea typeface="Graphik Medium"/>
                <a:cs typeface="Graphik Medium"/>
                <a:sym typeface="Graphik Medium"/>
              </a:defRPr>
            </a:pPr>
            <a:endParaRPr sz="1600"/>
          </a:p>
        </p:txBody>
      </p:sp>
      <p:sp>
        <p:nvSpPr>
          <p:cNvPr id="35" name="Presentation Title"/>
          <p:cNvSpPr txBox="1">
            <a:spLocks noGrp="1"/>
          </p:cNvSpPr>
          <p:nvPr>
            <p:ph type="title" hasCustomPrompt="1"/>
          </p:nvPr>
        </p:nvSpPr>
        <p:spPr>
          <a:xfrm>
            <a:off x="635000" y="1644650"/>
            <a:ext cx="10922000" cy="1939727"/>
          </a:xfrm>
          <a:prstGeom prst="rect">
            <a:avLst/>
          </a:prstGeom>
        </p:spPr>
        <p:txBody>
          <a:bodyPr/>
          <a:lstStyle>
            <a:lvl1pPr defTabSz="1219169">
              <a:lnSpc>
                <a:spcPct val="90000"/>
              </a:lnSpc>
              <a:defRPr sz="5800" spc="-174">
                <a:gradFill flip="none" rotWithShape="1">
                  <a:gsLst>
                    <a:gs pos="0">
                      <a:srgbClr val="F60582"/>
                    </a:gs>
                    <a:gs pos="100000">
                      <a:schemeClr val="accent4">
                        <a:hueOff val="-613784"/>
                        <a:lumOff val="1275"/>
                      </a:schemeClr>
                    </a:gs>
                  </a:gsLst>
                  <a:lin ang="7369253" scaled="0"/>
                </a:gradFill>
                <a:latin typeface="Roboto Medium"/>
                <a:ea typeface="Roboto Medium"/>
                <a:cs typeface="Roboto Medium"/>
                <a:sym typeface="Roboto Medium"/>
              </a:defRPr>
            </a:lvl1pPr>
          </a:lstStyle>
          <a:p>
            <a:r>
              <a:t>Presentation Title</a:t>
            </a:r>
          </a:p>
        </p:txBody>
      </p:sp>
      <p:sp>
        <p:nvSpPr>
          <p:cNvPr id="36" name="Author and Date"/>
          <p:cNvSpPr txBox="1">
            <a:spLocks noGrp="1"/>
          </p:cNvSpPr>
          <p:nvPr>
            <p:ph type="body" sz="quarter" idx="21" hasCustomPrompt="1"/>
          </p:nvPr>
        </p:nvSpPr>
        <p:spPr>
          <a:xfrm>
            <a:off x="635000" y="6080215"/>
            <a:ext cx="10922000" cy="347028"/>
          </a:xfrm>
          <a:prstGeom prst="rect">
            <a:avLst/>
          </a:prstGeom>
        </p:spPr>
        <p:txBody>
          <a:bodyPr/>
          <a:lstStyle>
            <a:lvl1pPr marL="0" indent="0" algn="ctr" defTabSz="412750">
              <a:spcBef>
                <a:spcPts val="0"/>
              </a:spcBef>
              <a:buClrTx/>
              <a:buSzTx/>
              <a:buNone/>
              <a:defRPr sz="1750">
                <a:latin typeface="Roboto Medium"/>
                <a:ea typeface="Roboto Medium"/>
                <a:cs typeface="Roboto Medium"/>
                <a:sym typeface="Roboto Medium"/>
              </a:defRPr>
            </a:lvl1pPr>
          </a:lstStyle>
          <a:p>
            <a:r>
              <a:t>Author and Date</a:t>
            </a:r>
          </a:p>
        </p:txBody>
      </p:sp>
      <p:sp>
        <p:nvSpPr>
          <p:cNvPr id="37" name="Body Level One…"/>
          <p:cNvSpPr txBox="1">
            <a:spLocks noGrp="1"/>
          </p:cNvSpPr>
          <p:nvPr>
            <p:ph type="body" sz="quarter" idx="1" hasCustomPrompt="1"/>
          </p:nvPr>
        </p:nvSpPr>
        <p:spPr>
          <a:xfrm>
            <a:off x="635000" y="3492500"/>
            <a:ext cx="10922000" cy="1256176"/>
          </a:xfrm>
          <a:prstGeom prst="rect">
            <a:avLst/>
          </a:prstGeom>
        </p:spPr>
        <p:txBody>
          <a:bodyPr/>
          <a:lstStyle>
            <a:lvl1pPr marL="0" indent="0" algn="ctr" defTabSz="412750">
              <a:spcBef>
                <a:spcPts val="0"/>
              </a:spcBef>
              <a:buClrTx/>
              <a:buSzTx/>
              <a:buNone/>
              <a:defRPr sz="3200"/>
            </a:lvl1pPr>
            <a:lvl2pPr marL="0" indent="0" algn="ctr" defTabSz="412750">
              <a:spcBef>
                <a:spcPts val="0"/>
              </a:spcBef>
              <a:buClrTx/>
              <a:buSzTx/>
              <a:buNone/>
              <a:defRPr sz="3200"/>
            </a:lvl2pPr>
            <a:lvl3pPr marL="0" indent="0" algn="ctr" defTabSz="412750">
              <a:spcBef>
                <a:spcPts val="0"/>
              </a:spcBef>
              <a:buClrTx/>
              <a:buSzTx/>
              <a:buNone/>
              <a:defRPr sz="3200"/>
            </a:lvl3pPr>
            <a:lvl4pPr marL="0" indent="0" algn="ctr" defTabSz="412750">
              <a:spcBef>
                <a:spcPts val="0"/>
              </a:spcBef>
              <a:buClrTx/>
              <a:buSzTx/>
              <a:buNone/>
              <a:defRPr sz="3200"/>
            </a:lvl4pPr>
            <a:lvl5pPr marL="0" indent="0" algn="ctr" defTabSz="412750">
              <a:spcBef>
                <a:spcPts val="0"/>
              </a:spcBef>
              <a:buClrTx/>
              <a:buSzTx/>
              <a:buNone/>
              <a:defRPr sz="3200"/>
            </a:lvl5pPr>
          </a:lstStyle>
          <a:p>
            <a:r>
              <a:t>Presentation Subtitle</a:t>
            </a:r>
          </a:p>
          <a:p>
            <a:pPr lvl="1"/>
            <a:endParaRPr/>
          </a:p>
          <a:p>
            <a:pPr lvl="2"/>
            <a:endParaRPr/>
          </a:p>
          <a:p>
            <a:pPr lvl="3"/>
            <a:endParaRPr/>
          </a:p>
          <a:p>
            <a:pPr lvl="4"/>
            <a:endParaRPr/>
          </a:p>
        </p:txBody>
      </p:sp>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3307514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C837F-4AC9-2E45-B593-E34063E36CF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48307E-4C6E-7B4B-8E1F-3F115C694D3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A3F238-559F-DC41-8635-EACC1DAC195A}"/>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334539B7-7E74-6B4E-BC49-DB9CF88C33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259358-CEDF-6040-AA3E-53EA7291962D}"/>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298083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16773-F2B8-A946-B0AF-61630365B3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602D4B2-93EA-DF44-BB28-766413A45A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CB07DE-8D34-774A-B025-2AD0C9C14041}"/>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4946A6F8-EA8B-DB41-A847-4DD0AB384F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06A52-915A-4740-8E15-39E3110F0D87}"/>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716172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64A78-634A-6F48-83DB-7A44708280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C50D78-7F54-2A4A-ABDB-C02A799990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66FD15-F06B-9743-96C9-A1B382AC6DC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83EAF62-C51B-1E49-B800-D98359F8711B}"/>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6" name="Footer Placeholder 5">
            <a:extLst>
              <a:ext uri="{FF2B5EF4-FFF2-40B4-BE49-F238E27FC236}">
                <a16:creationId xmlns:a16="http://schemas.microsoft.com/office/drawing/2014/main" id="{D1ED3F7F-AD42-6A4B-B1AD-7B9D5852B9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1B27FC-02EB-E94D-A07C-9AD2B33A0688}"/>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376179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4DEC6-8792-1744-83F4-57475C85BF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743CA3-C360-8F43-B7E6-FCF436C978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4AEB362-1311-5B46-8383-3743C76A5D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1DA4641-E049-1C42-9C14-BD7D7BB845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4D2C9E8-077C-3C42-A77E-3F5B06AA085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AA6CBD-2357-B54C-B4EC-8BD4C4A33202}"/>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8" name="Footer Placeholder 7">
            <a:extLst>
              <a:ext uri="{FF2B5EF4-FFF2-40B4-BE49-F238E27FC236}">
                <a16:creationId xmlns:a16="http://schemas.microsoft.com/office/drawing/2014/main" id="{441E2128-F41E-9040-B053-5509AB8E4F1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719AD6-2244-CF4E-82A6-CA894D4D02EA}"/>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1706276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86B81-AF88-C54B-B574-608F978F43F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679398B-39FE-784C-AD8C-700427EE582F}"/>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4" name="Footer Placeholder 3">
            <a:extLst>
              <a:ext uri="{FF2B5EF4-FFF2-40B4-BE49-F238E27FC236}">
                <a16:creationId xmlns:a16="http://schemas.microsoft.com/office/drawing/2014/main" id="{121CEF2E-20DF-EE4F-A726-E0B66D6D191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871675C-98C7-684E-85E2-64CBA69D02CC}"/>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4250839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94CE26-5399-B542-ADC4-06C0B4AFBA41}"/>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3" name="Footer Placeholder 2">
            <a:extLst>
              <a:ext uri="{FF2B5EF4-FFF2-40B4-BE49-F238E27FC236}">
                <a16:creationId xmlns:a16="http://schemas.microsoft.com/office/drawing/2014/main" id="{054F47D7-4463-D84B-8192-D4A95FB5524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30E8116-EF3D-2B42-B28D-B9B9978AB2B0}"/>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3113022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647CB-A4CE-F849-897A-01AC349925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89BA48-384D-BD46-91DF-750F55991D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E5C18D-D602-F048-AF61-DF950281B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BF7CD2-27A8-F04D-B20D-9B9D8D597094}"/>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6" name="Footer Placeholder 5">
            <a:extLst>
              <a:ext uri="{FF2B5EF4-FFF2-40B4-BE49-F238E27FC236}">
                <a16:creationId xmlns:a16="http://schemas.microsoft.com/office/drawing/2014/main" id="{E0A0CC7F-15ED-7949-B6B2-9A541EA33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452D94-5771-AD4F-8E9D-B9DD32F468E4}"/>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838937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49BA8-A21A-934E-AF9C-9BB07F755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49FBBB-D35A-BF45-9600-6D6C3C0198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5C1D720-4AB6-524E-8CF4-037F3E5583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68E268-9272-4740-AED0-DA5769AEB6E6}"/>
              </a:ext>
            </a:extLst>
          </p:cNvPr>
          <p:cNvSpPr>
            <a:spLocks noGrp="1"/>
          </p:cNvSpPr>
          <p:nvPr>
            <p:ph type="dt" sz="half" idx="10"/>
          </p:nvPr>
        </p:nvSpPr>
        <p:spPr/>
        <p:txBody>
          <a:bodyPr/>
          <a:lstStyle/>
          <a:p>
            <a:fld id="{B4EC47C1-43B0-2B4A-B582-6E7ED0031AFC}" type="datetimeFigureOut">
              <a:rPr lang="en-US" smtClean="0"/>
              <a:t>5/2/22</a:t>
            </a:fld>
            <a:endParaRPr lang="en-US"/>
          </a:p>
        </p:txBody>
      </p:sp>
      <p:sp>
        <p:nvSpPr>
          <p:cNvPr id="6" name="Footer Placeholder 5">
            <a:extLst>
              <a:ext uri="{FF2B5EF4-FFF2-40B4-BE49-F238E27FC236}">
                <a16:creationId xmlns:a16="http://schemas.microsoft.com/office/drawing/2014/main" id="{A5DB8657-4557-B54E-90C8-6667934EDB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F61232-D857-7448-9D68-C505C859290C}"/>
              </a:ext>
            </a:extLst>
          </p:cNvPr>
          <p:cNvSpPr>
            <a:spLocks noGrp="1"/>
          </p:cNvSpPr>
          <p:nvPr>
            <p:ph type="sldNum" sz="quarter" idx="12"/>
          </p:nvPr>
        </p:nvSpPr>
        <p:spPr/>
        <p:txBody>
          <a:bodyPr/>
          <a:lstStyle/>
          <a:p>
            <a:fld id="{4031DC71-7623-3C4D-A7C8-4B37702855EB}" type="slidenum">
              <a:rPr lang="en-US" smtClean="0"/>
              <a:t>‹#›</a:t>
            </a:fld>
            <a:endParaRPr lang="en-US"/>
          </a:p>
        </p:txBody>
      </p:sp>
    </p:spTree>
    <p:extLst>
      <p:ext uri="{BB962C8B-B14F-4D97-AF65-F5344CB8AC3E}">
        <p14:creationId xmlns:p14="http://schemas.microsoft.com/office/powerpoint/2010/main" val="2602649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6C284D-4664-AC48-8A39-6C7431138E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A67A5A-7AD6-1F48-A4A7-D0AD678520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129AD0-0B13-8A40-B5CD-B5E318CEDF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EC47C1-43B0-2B4A-B582-6E7ED0031AFC}" type="datetimeFigureOut">
              <a:rPr lang="en-US" smtClean="0"/>
              <a:t>5/2/22</a:t>
            </a:fld>
            <a:endParaRPr lang="en-US"/>
          </a:p>
        </p:txBody>
      </p:sp>
      <p:sp>
        <p:nvSpPr>
          <p:cNvPr id="5" name="Footer Placeholder 4">
            <a:extLst>
              <a:ext uri="{FF2B5EF4-FFF2-40B4-BE49-F238E27FC236}">
                <a16:creationId xmlns:a16="http://schemas.microsoft.com/office/drawing/2014/main" id="{1555FBE9-1EC9-1A4F-8862-DFAA50DC6E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AC4E84E-22B0-C547-BF3F-1645594280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31DC71-7623-3C4D-A7C8-4B37702855EB}" type="slidenum">
              <a:rPr lang="en-US" smtClean="0"/>
              <a:t>‹#›</a:t>
            </a:fld>
            <a:endParaRPr lang="en-US"/>
          </a:p>
        </p:txBody>
      </p:sp>
    </p:spTree>
    <p:extLst>
      <p:ext uri="{BB962C8B-B14F-4D97-AF65-F5344CB8AC3E}">
        <p14:creationId xmlns:p14="http://schemas.microsoft.com/office/powerpoint/2010/main" val="764949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14.JPG"/><Relationship Id="rId13" Type="http://schemas.openxmlformats.org/officeDocument/2006/relationships/image" Target="../media/image19.JPG"/><Relationship Id="rId3" Type="http://schemas.openxmlformats.org/officeDocument/2006/relationships/image" Target="../media/image9.pn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image" Target="../media/image6.jpg"/><Relationship Id="rId16" Type="http://schemas.openxmlformats.org/officeDocument/2006/relationships/image" Target="../media/image22.JPG"/><Relationship Id="rId1" Type="http://schemas.openxmlformats.org/officeDocument/2006/relationships/slideLayout" Target="../slideLayouts/slideLayout7.xml"/><Relationship Id="rId6" Type="http://schemas.openxmlformats.org/officeDocument/2006/relationships/image" Target="../media/image12.JPG"/><Relationship Id="rId11" Type="http://schemas.openxmlformats.org/officeDocument/2006/relationships/image" Target="../media/image17.JPG"/><Relationship Id="rId5" Type="http://schemas.openxmlformats.org/officeDocument/2006/relationships/image" Target="../media/image11.jpg"/><Relationship Id="rId15" Type="http://schemas.openxmlformats.org/officeDocument/2006/relationships/image" Target="../media/image21.jpg"/><Relationship Id="rId10" Type="http://schemas.openxmlformats.org/officeDocument/2006/relationships/image" Target="../media/image16.JPG"/><Relationship Id="rId4" Type="http://schemas.openxmlformats.org/officeDocument/2006/relationships/image" Target="../media/image10.JPG"/><Relationship Id="rId9" Type="http://schemas.openxmlformats.org/officeDocument/2006/relationships/image" Target="../media/image15.JPG"/><Relationship Id="rId14" Type="http://schemas.openxmlformats.org/officeDocument/2006/relationships/image" Target="../media/image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0F5EBB49-2C4A-BD4C-889C-102C6B62672F}"/>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0379221F-30BE-2D4F-8807-787480AFB841}"/>
              </a:ext>
            </a:extLst>
          </p:cNvPr>
          <p:cNvSpPr>
            <a:spLocks noGrp="1"/>
          </p:cNvSpPr>
          <p:nvPr>
            <p:ph type="title"/>
          </p:nvPr>
        </p:nvSpPr>
        <p:spPr/>
        <p:txBody>
          <a:bodyPr/>
          <a:lstStyle/>
          <a:p>
            <a:r>
              <a:rPr lang="en-US" dirty="0">
                <a:latin typeface="Bodoni 72 Book" pitchFamily="2" charset="0"/>
              </a:rPr>
              <a:t>Why Skincare is so Important</a:t>
            </a:r>
          </a:p>
        </p:txBody>
      </p:sp>
      <p:sp>
        <p:nvSpPr>
          <p:cNvPr id="3" name="Content Placeholder 2">
            <a:extLst>
              <a:ext uri="{FF2B5EF4-FFF2-40B4-BE49-F238E27FC236}">
                <a16:creationId xmlns:a16="http://schemas.microsoft.com/office/drawing/2014/main" id="{25E940FB-6B71-5742-82D5-6F8C4CBBD4D3}"/>
              </a:ext>
            </a:extLst>
          </p:cNvPr>
          <p:cNvSpPr>
            <a:spLocks noGrp="1"/>
          </p:cNvSpPr>
          <p:nvPr>
            <p:ph idx="1"/>
          </p:nvPr>
        </p:nvSpPr>
        <p:spPr/>
        <p:txBody>
          <a:bodyPr>
            <a:normAutofit/>
          </a:bodyPr>
          <a:lstStyle/>
          <a:p>
            <a:r>
              <a:rPr lang="en-US" dirty="0">
                <a:latin typeface="Bodoni 72 Book" pitchFamily="2" charset="0"/>
              </a:rPr>
              <a:t>Skin elasticity decreases as you age and natural oil production slows down which can dry out the skin.</a:t>
            </a:r>
          </a:p>
          <a:p>
            <a:r>
              <a:rPr lang="en-US" dirty="0">
                <a:latin typeface="Bodoni 72 Book" pitchFamily="2" charset="0"/>
              </a:rPr>
              <a:t>Skincare regimens are not the only </a:t>
            </a:r>
            <a:r>
              <a:rPr lang="en-US" dirty="0">
                <a:latin typeface="Bodoni 72 Book" pitchFamily="2" charset="0"/>
              </a:rPr>
              <a:t>thing that can help slow down the aging process.</a:t>
            </a:r>
          </a:p>
          <a:p>
            <a:pPr lvl="1"/>
            <a:r>
              <a:rPr lang="en-US" dirty="0">
                <a:latin typeface="Bodoni 72 Book" pitchFamily="2" charset="0"/>
              </a:rPr>
              <a:t>Healthy</a:t>
            </a:r>
            <a:r>
              <a:rPr lang="en-US" dirty="0">
                <a:latin typeface="Bodoni 72 Book" pitchFamily="2" charset="0"/>
              </a:rPr>
              <a:t> eating, wate</a:t>
            </a:r>
            <a:r>
              <a:rPr lang="en-US" dirty="0">
                <a:latin typeface="Bodoni 72 Book" pitchFamily="2" charset="0"/>
              </a:rPr>
              <a:t>r intake, </a:t>
            </a:r>
            <a:r>
              <a:rPr lang="en-US" dirty="0" err="1">
                <a:latin typeface="Bodoni 72 Book" pitchFamily="2" charset="0"/>
              </a:rPr>
              <a:t>etc</a:t>
            </a:r>
            <a:endParaRPr lang="en-US" dirty="0">
              <a:latin typeface="Bodoni 72 Book" pitchFamily="2" charset="0"/>
            </a:endParaRPr>
          </a:p>
          <a:p>
            <a:r>
              <a:rPr lang="en-US" dirty="0">
                <a:latin typeface="Bodoni 72 Book" pitchFamily="2" charset="0"/>
              </a:rPr>
              <a:t>Throughout our lives, our bodies are constantly changing.</a:t>
            </a:r>
            <a:endParaRPr lang="en-US" dirty="0">
              <a:latin typeface="Bodoni 72 Book" pitchFamily="2" charset="0"/>
            </a:endParaRPr>
          </a:p>
          <a:p>
            <a:pPr lvl="1"/>
            <a:endParaRPr lang="en-US" dirty="0">
              <a:latin typeface="Bodoni 72 Book" pitchFamily="2" charset="0"/>
            </a:endParaRPr>
          </a:p>
          <a:p>
            <a:endParaRPr lang="en-US" dirty="0">
              <a:latin typeface="Bodoni 72 Book" pitchFamily="2" charset="0"/>
            </a:endParaRPr>
          </a:p>
        </p:txBody>
      </p:sp>
    </p:spTree>
    <p:extLst>
      <p:ext uri="{BB962C8B-B14F-4D97-AF65-F5344CB8AC3E}">
        <p14:creationId xmlns:p14="http://schemas.microsoft.com/office/powerpoint/2010/main" val="3968451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Experience Ergoline"/>
          <p:cNvSpPr txBox="1">
            <a:spLocks noGrp="1"/>
          </p:cNvSpPr>
          <p:nvPr>
            <p:ph type="title"/>
          </p:nvPr>
        </p:nvSpPr>
        <p:spPr>
          <a:xfrm>
            <a:off x="635000" y="2459136"/>
            <a:ext cx="10922000" cy="1939727"/>
          </a:xfrm>
          <a:prstGeom prst="rect">
            <a:avLst/>
          </a:prstGeom>
        </p:spPr>
        <p:txBody>
          <a:bodyPr>
            <a:normAutofit/>
          </a:bodyPr>
          <a:lstStyle/>
          <a:p>
            <a:pPr algn="ctr"/>
            <a:r>
              <a:rPr lang="en-US" sz="7200" b="1" dirty="0">
                <a:latin typeface="BODONI 72 BOOK" pitchFamily="2" charset="0"/>
              </a:rPr>
              <a:t>Aging doesn’t stop at your neck!</a:t>
            </a:r>
            <a:endParaRPr sz="7200" b="1" dirty="0">
              <a:latin typeface="BODONI 72 BOOK" pitchFamily="2" charset="0"/>
            </a:endParaRPr>
          </a:p>
        </p:txBody>
      </p:sp>
    </p:spTree>
    <p:extLst>
      <p:ext uri="{BB962C8B-B14F-4D97-AF65-F5344CB8AC3E}">
        <p14:creationId xmlns:p14="http://schemas.microsoft.com/office/powerpoint/2010/main" val="229373356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A584C449-F82F-284B-9D5E-72DFAF03FDC7}"/>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3" name="Content Placeholder 2">
            <a:extLst>
              <a:ext uri="{FF2B5EF4-FFF2-40B4-BE49-F238E27FC236}">
                <a16:creationId xmlns:a16="http://schemas.microsoft.com/office/drawing/2014/main" id="{05C9D7E0-65FB-444C-8261-3684F2C154B2}"/>
              </a:ext>
            </a:extLst>
          </p:cNvPr>
          <p:cNvSpPr>
            <a:spLocks noGrp="1"/>
          </p:cNvSpPr>
          <p:nvPr>
            <p:ph idx="1"/>
          </p:nvPr>
        </p:nvSpPr>
        <p:spPr>
          <a:xfrm>
            <a:off x="838200" y="680484"/>
            <a:ext cx="10515600" cy="5496479"/>
          </a:xfrm>
        </p:spPr>
        <p:txBody>
          <a:bodyPr>
            <a:normAutofit/>
          </a:bodyPr>
          <a:lstStyle/>
          <a:p>
            <a:r>
              <a:rPr lang="en-US" dirty="0">
                <a:latin typeface="Bodoni 72 Book" pitchFamily="2" charset="0"/>
              </a:rPr>
              <a:t>Moisturizing your body year-round is very important, but it is even more important during colder temperature months. </a:t>
            </a:r>
          </a:p>
          <a:p>
            <a:r>
              <a:rPr lang="en-US" dirty="0">
                <a:latin typeface="Bodoni 72 Book" pitchFamily="2" charset="0"/>
              </a:rPr>
              <a:t>The skin's oil production peaks at midday, so there is less oil production at night. Losing that protective layer of natural oils, your skin loses more water, so it's important to replenish the water loss with an overnight moisturizer! (**sorbet dream cream**)</a:t>
            </a:r>
          </a:p>
          <a:p>
            <a:r>
              <a:rPr lang="en-US" dirty="0">
                <a:latin typeface="Bodoni 72 Book" pitchFamily="2" charset="0"/>
              </a:rPr>
              <a:t>Apply a body moisturizer 2x daily - every morning and every night. This ensures that the moisture content of your skin remains constant throughout the entire 24-hour period. It also helps to extend the life of your tan!</a:t>
            </a:r>
          </a:p>
        </p:txBody>
      </p:sp>
    </p:spTree>
    <p:extLst>
      <p:ext uri="{BB962C8B-B14F-4D97-AF65-F5344CB8AC3E}">
        <p14:creationId xmlns:p14="http://schemas.microsoft.com/office/powerpoint/2010/main" val="3253803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37DDA27D-4AAF-4643-A3D3-119006801A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770" y="958056"/>
            <a:ext cx="990600" cy="2427288"/>
          </a:xfrm>
          <a:prstGeom prst="rect">
            <a:avLst/>
          </a:prstGeom>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07EEE757-C909-704A-B8C3-8821979991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770" y="3464719"/>
            <a:ext cx="990600" cy="2435225"/>
          </a:xfrm>
          <a:prstGeom prst="rect">
            <a:avLst/>
          </a:prstGeom>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41368EC7-EF5F-8641-A291-A3E749E48B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745" y="958056"/>
            <a:ext cx="2047875" cy="4941888"/>
          </a:xfrm>
          <a:prstGeom prst="rect">
            <a:avLst/>
          </a:prstGeom>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846EAB5-E544-5647-ADD5-C6B3408104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0995" y="958056"/>
            <a:ext cx="990600" cy="2427288"/>
          </a:xfrm>
          <a:prstGeom prst="rect">
            <a:avLst/>
          </a:prstGeom>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E5702B09-EFD7-C948-BFE3-1F11B47D9A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0995" y="3464719"/>
            <a:ext cx="990600" cy="2435225"/>
          </a:xfrm>
          <a:prstGeom prst="rect">
            <a:avLst/>
          </a:prstGeom>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308A0E1E-8359-B945-9F76-5E2B9B45EFA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2558" y="958056"/>
            <a:ext cx="2047875" cy="4941888"/>
          </a:xfrm>
          <a:prstGeom prst="rect">
            <a:avLst/>
          </a:prstGeom>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100D367D-4485-5E40-8853-344B23842DFF}"/>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659808" y="958056"/>
            <a:ext cx="2055813" cy="4941888"/>
          </a:xfrm>
          <a:prstGeom prst="rect">
            <a:avLst/>
          </a:prstGeom>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F6A383ED-A3B7-0641-8F01-AC623512B4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94995" y="958056"/>
            <a:ext cx="990600" cy="2427288"/>
          </a:xfrm>
          <a:prstGeom prst="rect">
            <a:avLst/>
          </a:prstGeom>
          <a:extLst>
            <a:ext uri="{909E8E84-426E-40DD-AFC4-6F175D3DCCD1}">
              <a14:hiddenFill xmlns:a14="http://schemas.microsoft.com/office/drawing/2010/main">
                <a:solidFill>
                  <a:srgbClr val="FFFFFF"/>
                </a:solidFill>
              </a14:hiddenFill>
            </a:ext>
          </a:extLst>
        </p:spPr>
      </p:pic>
      <p:pic>
        <p:nvPicPr>
          <p:cNvPr id="1044" name="Picture 20">
            <a:extLst>
              <a:ext uri="{FF2B5EF4-FFF2-40B4-BE49-F238E27FC236}">
                <a16:creationId xmlns:a16="http://schemas.microsoft.com/office/drawing/2014/main" id="{26432917-C67D-DF4F-A571-140F2E6E490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94995" y="3464719"/>
            <a:ext cx="990600" cy="2435225"/>
          </a:xfrm>
          <a:prstGeom prst="rect">
            <a:avLst/>
          </a:prstGeom>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9E2A746B-6405-244A-AE00-AD4B01346B2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866558" y="958056"/>
            <a:ext cx="2055813" cy="4941888"/>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249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4A5A9-B5C0-BF4E-AE36-2B048BF6EE3F}"/>
              </a:ext>
            </a:extLst>
          </p:cNvPr>
          <p:cNvSpPr>
            <a:spLocks noGrp="1"/>
          </p:cNvSpPr>
          <p:nvPr>
            <p:ph type="title"/>
          </p:nvPr>
        </p:nvSpPr>
        <p:spPr/>
        <p:txBody>
          <a:bodyPr/>
          <a:lstStyle/>
          <a:p>
            <a:r>
              <a:rPr lang="en-US" dirty="0">
                <a:latin typeface="Bodoni 72 Book" pitchFamily="2" charset="0"/>
              </a:rPr>
              <a:t>DC Tan Extenders</a:t>
            </a:r>
          </a:p>
        </p:txBody>
      </p:sp>
      <p:sp>
        <p:nvSpPr>
          <p:cNvPr id="3" name="Content Placeholder 2">
            <a:extLst>
              <a:ext uri="{FF2B5EF4-FFF2-40B4-BE49-F238E27FC236}">
                <a16:creationId xmlns:a16="http://schemas.microsoft.com/office/drawing/2014/main" id="{B281AC16-937B-DC42-BF6E-2598402BCD1B}"/>
              </a:ext>
            </a:extLst>
          </p:cNvPr>
          <p:cNvSpPr>
            <a:spLocks noGrp="1"/>
          </p:cNvSpPr>
          <p:nvPr>
            <p:ph idx="1"/>
          </p:nvPr>
        </p:nvSpPr>
        <p:spPr>
          <a:xfrm>
            <a:off x="838200" y="1447673"/>
            <a:ext cx="10515600" cy="4351338"/>
          </a:xfrm>
        </p:spPr>
        <p:txBody>
          <a:bodyPr/>
          <a:lstStyle/>
          <a:p>
            <a:r>
              <a:rPr lang="en-US" dirty="0">
                <a:latin typeface="Bodoni 72 Book" pitchFamily="2" charset="0"/>
              </a:rPr>
              <a:t>Sensitive Skin Formulas</a:t>
            </a:r>
          </a:p>
          <a:p>
            <a:r>
              <a:rPr lang="en-US" dirty="0">
                <a:latin typeface="Bodoni 72 Book" pitchFamily="2" charset="0"/>
              </a:rPr>
              <a:t>Mineral Oil Free</a:t>
            </a:r>
          </a:p>
        </p:txBody>
      </p:sp>
      <p:pic>
        <p:nvPicPr>
          <p:cNvPr id="4" name="Picture 3" descr="A picture containing text, toiletry, indoor, lotion&#10;&#10;Description automatically generated">
            <a:extLst>
              <a:ext uri="{FF2B5EF4-FFF2-40B4-BE49-F238E27FC236}">
                <a16:creationId xmlns:a16="http://schemas.microsoft.com/office/drawing/2014/main" id="{9CB827E4-154E-4B44-9C65-4291FD0F93B2}"/>
              </a:ext>
            </a:extLst>
          </p:cNvPr>
          <p:cNvPicPr>
            <a:picLocks noChangeAspect="1"/>
          </p:cNvPicPr>
          <p:nvPr/>
        </p:nvPicPr>
        <p:blipFill>
          <a:blip r:embed="rId2"/>
          <a:stretch>
            <a:fillRect/>
          </a:stretch>
        </p:blipFill>
        <p:spPr>
          <a:xfrm>
            <a:off x="8807653" y="365125"/>
            <a:ext cx="3051615" cy="6133902"/>
          </a:xfrm>
          <a:prstGeom prst="rect">
            <a:avLst/>
          </a:prstGeom>
        </p:spPr>
      </p:pic>
      <p:pic>
        <p:nvPicPr>
          <p:cNvPr id="5" name="Picture 4" descr="Graphical user interface, text, application&#10;&#10;Description automatically generated">
            <a:extLst>
              <a:ext uri="{FF2B5EF4-FFF2-40B4-BE49-F238E27FC236}">
                <a16:creationId xmlns:a16="http://schemas.microsoft.com/office/drawing/2014/main" id="{F5712C0D-9B78-9847-BB0E-5B3E53CE5582}"/>
              </a:ext>
            </a:extLst>
          </p:cNvPr>
          <p:cNvPicPr>
            <a:picLocks noChangeAspect="1"/>
          </p:cNvPicPr>
          <p:nvPr/>
        </p:nvPicPr>
        <p:blipFill>
          <a:blip r:embed="rId3"/>
          <a:stretch>
            <a:fillRect/>
          </a:stretch>
        </p:blipFill>
        <p:spPr>
          <a:xfrm>
            <a:off x="3334969" y="2387014"/>
            <a:ext cx="5472684" cy="4022422"/>
          </a:xfrm>
          <a:prstGeom prst="rect">
            <a:avLst/>
          </a:prstGeom>
        </p:spPr>
      </p:pic>
    </p:spTree>
    <p:extLst>
      <p:ext uri="{BB962C8B-B14F-4D97-AF65-F5344CB8AC3E}">
        <p14:creationId xmlns:p14="http://schemas.microsoft.com/office/powerpoint/2010/main" val="269669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2A8ECD66-3525-E34D-BF6D-A762425CF2DB}"/>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A756C2A8-073D-5442-8646-171814B35B03}"/>
              </a:ext>
            </a:extLst>
          </p:cNvPr>
          <p:cNvSpPr>
            <a:spLocks noGrp="1"/>
          </p:cNvSpPr>
          <p:nvPr>
            <p:ph type="title"/>
          </p:nvPr>
        </p:nvSpPr>
        <p:spPr/>
        <p:txBody>
          <a:bodyPr/>
          <a:lstStyle/>
          <a:p>
            <a:r>
              <a:rPr lang="en-US" dirty="0">
                <a:latin typeface="Bodoni 72 Book" pitchFamily="2" charset="0"/>
              </a:rPr>
              <a:t>DC Tan Extender Ingredients</a:t>
            </a:r>
          </a:p>
        </p:txBody>
      </p:sp>
      <p:sp>
        <p:nvSpPr>
          <p:cNvPr id="3" name="Content Placeholder 2">
            <a:extLst>
              <a:ext uri="{FF2B5EF4-FFF2-40B4-BE49-F238E27FC236}">
                <a16:creationId xmlns:a16="http://schemas.microsoft.com/office/drawing/2014/main" id="{4D3B8B41-A1AB-C548-94CC-B89691A990F8}"/>
              </a:ext>
            </a:extLst>
          </p:cNvPr>
          <p:cNvSpPr>
            <a:spLocks noGrp="1"/>
          </p:cNvSpPr>
          <p:nvPr>
            <p:ph sz="half" idx="1"/>
          </p:nvPr>
        </p:nvSpPr>
        <p:spPr/>
        <p:txBody>
          <a:bodyPr/>
          <a:lstStyle/>
          <a:p>
            <a:r>
              <a:rPr lang="en-US" dirty="0">
                <a:latin typeface="Bodoni 72 Book" pitchFamily="2" charset="0"/>
              </a:rPr>
              <a:t>Vegan Collagen</a:t>
            </a:r>
          </a:p>
          <a:p>
            <a:r>
              <a:rPr lang="en-US" dirty="0" err="1">
                <a:latin typeface="Bodoni 72 Book" pitchFamily="2" charset="0"/>
              </a:rPr>
              <a:t>Squalane</a:t>
            </a:r>
            <a:endParaRPr lang="en-US" dirty="0">
              <a:latin typeface="Bodoni 72 Book" pitchFamily="2" charset="0"/>
            </a:endParaRPr>
          </a:p>
          <a:p>
            <a:r>
              <a:rPr lang="en-US" dirty="0">
                <a:latin typeface="Bodoni 72 Book" pitchFamily="2" charset="0"/>
              </a:rPr>
              <a:t>Probiotic Blend</a:t>
            </a:r>
          </a:p>
          <a:p>
            <a:r>
              <a:rPr lang="en-US" dirty="0">
                <a:latin typeface="Bodoni 72 Book" pitchFamily="2" charset="0"/>
              </a:rPr>
              <a:t>Turmeric</a:t>
            </a:r>
            <a:r>
              <a:rPr lang="en-US" dirty="0">
                <a:latin typeface="Bodoni 72 Book" pitchFamily="2" charset="0"/>
              </a:rPr>
              <a:t> Root Extract</a:t>
            </a:r>
          </a:p>
          <a:p>
            <a:r>
              <a:rPr lang="en-US" dirty="0">
                <a:latin typeface="Bodoni 72 Book" pitchFamily="2" charset="0"/>
              </a:rPr>
              <a:t>Honey Extract</a:t>
            </a:r>
          </a:p>
          <a:p>
            <a:r>
              <a:rPr lang="en-US" dirty="0">
                <a:latin typeface="Bodoni 72 Book" pitchFamily="2" charset="0"/>
              </a:rPr>
              <a:t>Vitamin </a:t>
            </a:r>
            <a:r>
              <a:rPr lang="en-US" dirty="0">
                <a:latin typeface="Bodoni 72 Book" pitchFamily="2" charset="0"/>
              </a:rPr>
              <a:t>C</a:t>
            </a:r>
          </a:p>
        </p:txBody>
      </p:sp>
      <p:sp>
        <p:nvSpPr>
          <p:cNvPr id="5" name="Content Placeholder 4">
            <a:extLst>
              <a:ext uri="{FF2B5EF4-FFF2-40B4-BE49-F238E27FC236}">
                <a16:creationId xmlns:a16="http://schemas.microsoft.com/office/drawing/2014/main" id="{6BD12C3B-C237-B148-A292-C5C1BC9F3766}"/>
              </a:ext>
            </a:extLst>
          </p:cNvPr>
          <p:cNvSpPr>
            <a:spLocks noGrp="1"/>
          </p:cNvSpPr>
          <p:nvPr>
            <p:ph sz="half" idx="2"/>
          </p:nvPr>
        </p:nvSpPr>
        <p:spPr/>
        <p:txBody>
          <a:bodyPr/>
          <a:lstStyle/>
          <a:p>
            <a:r>
              <a:rPr lang="en-US" dirty="0">
                <a:latin typeface="Bodoni 72 Book" pitchFamily="2" charset="0"/>
              </a:rPr>
              <a:t>Cactus Water</a:t>
            </a:r>
          </a:p>
          <a:p>
            <a:r>
              <a:rPr lang="en-US" dirty="0">
                <a:latin typeface="Bodoni 72 Book" pitchFamily="2" charset="0"/>
              </a:rPr>
              <a:t>Green Tea Extract</a:t>
            </a:r>
          </a:p>
          <a:p>
            <a:r>
              <a:rPr lang="en-US" dirty="0">
                <a:latin typeface="Bodoni 72 Book" pitchFamily="2" charset="0"/>
              </a:rPr>
              <a:t>Cucumber Extract</a:t>
            </a:r>
            <a:endParaRPr lang="en-US" dirty="0">
              <a:latin typeface="Bodoni 72 Book" pitchFamily="2" charset="0"/>
            </a:endParaRPr>
          </a:p>
          <a:p>
            <a:r>
              <a:rPr lang="en-US" dirty="0">
                <a:latin typeface="Bodoni 72 Book" pitchFamily="2" charset="0"/>
              </a:rPr>
              <a:t>Starfruit Extract</a:t>
            </a:r>
          </a:p>
          <a:p>
            <a:r>
              <a:rPr lang="en-US" dirty="0">
                <a:latin typeface="Bodoni 72 Book" pitchFamily="2" charset="0"/>
              </a:rPr>
              <a:t>Peppermint Extract</a:t>
            </a:r>
          </a:p>
          <a:p>
            <a:r>
              <a:rPr lang="en-US" dirty="0">
                <a:latin typeface="Bodoni 72 Book" pitchFamily="2" charset="0"/>
              </a:rPr>
              <a:t>Raspberry &amp; Black Tea Extract</a:t>
            </a:r>
            <a:endParaRPr lang="en-US" dirty="0">
              <a:latin typeface="Bodoni 72 Book" pitchFamily="2" charset="0"/>
            </a:endParaRPr>
          </a:p>
          <a:p>
            <a:endParaRPr lang="en-US" dirty="0">
              <a:latin typeface="Bodoni 72 Book" pitchFamily="2" charset="0"/>
            </a:endParaRPr>
          </a:p>
        </p:txBody>
      </p:sp>
    </p:spTree>
    <p:extLst>
      <p:ext uri="{BB962C8B-B14F-4D97-AF65-F5344CB8AC3E}">
        <p14:creationId xmlns:p14="http://schemas.microsoft.com/office/powerpoint/2010/main" val="3155755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485DA491-1021-EB4A-9DC4-F8C10947DD6A}"/>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1D54A5A9-B5C0-BF4E-AE36-2B048BF6EE3F}"/>
              </a:ext>
            </a:extLst>
          </p:cNvPr>
          <p:cNvSpPr>
            <a:spLocks noGrp="1"/>
          </p:cNvSpPr>
          <p:nvPr>
            <p:ph type="title"/>
          </p:nvPr>
        </p:nvSpPr>
        <p:spPr/>
        <p:txBody>
          <a:bodyPr/>
          <a:lstStyle/>
          <a:p>
            <a:r>
              <a:rPr lang="en-US" dirty="0">
                <a:latin typeface="Bodoni 72 Book" pitchFamily="2" charset="0"/>
              </a:rPr>
              <a:t>DC Tan Extenders</a:t>
            </a:r>
          </a:p>
        </p:txBody>
      </p:sp>
      <p:sp>
        <p:nvSpPr>
          <p:cNvPr id="3" name="Content Placeholder 2">
            <a:extLst>
              <a:ext uri="{FF2B5EF4-FFF2-40B4-BE49-F238E27FC236}">
                <a16:creationId xmlns:a16="http://schemas.microsoft.com/office/drawing/2014/main" id="{B281AC16-937B-DC42-BF6E-2598402BCD1B}"/>
              </a:ext>
            </a:extLst>
          </p:cNvPr>
          <p:cNvSpPr>
            <a:spLocks noGrp="1"/>
          </p:cNvSpPr>
          <p:nvPr>
            <p:ph idx="1"/>
          </p:nvPr>
        </p:nvSpPr>
        <p:spPr/>
        <p:txBody>
          <a:bodyPr/>
          <a:lstStyle/>
          <a:p>
            <a:r>
              <a:rPr lang="en-US" dirty="0">
                <a:latin typeface="Bodoni 72 Book" pitchFamily="2" charset="0"/>
              </a:rPr>
              <a:t>Sensitive Skin Formulas</a:t>
            </a:r>
          </a:p>
          <a:p>
            <a:r>
              <a:rPr lang="en-US" dirty="0">
                <a:latin typeface="Bodoni 72 Book" pitchFamily="2" charset="0"/>
              </a:rPr>
              <a:t>Mineral Oil Free</a:t>
            </a:r>
          </a:p>
          <a:p>
            <a:r>
              <a:rPr lang="en-US" dirty="0">
                <a:latin typeface="Bodoni 72 Book" pitchFamily="2" charset="0"/>
              </a:rPr>
              <a:t>Have skin care ingredients other than non irritants.</a:t>
            </a:r>
          </a:p>
          <a:p>
            <a:r>
              <a:rPr lang="en-US" dirty="0">
                <a:latin typeface="Bodoni 72 Book" pitchFamily="2" charset="0"/>
              </a:rPr>
              <a:t>Asking your clients what they are using at home to protect their tan.</a:t>
            </a:r>
          </a:p>
          <a:p>
            <a:pPr lvl="1"/>
            <a:r>
              <a:rPr lang="en-US" dirty="0">
                <a:latin typeface="Bodoni 72 Book" pitchFamily="2" charset="0"/>
              </a:rPr>
              <a:t>Our moisturizers are not just everyday moisturizers, they're everyday tan extenders</a:t>
            </a:r>
          </a:p>
          <a:p>
            <a:r>
              <a:rPr lang="en-US" dirty="0">
                <a:latin typeface="Bodoni 72 Book" pitchFamily="2" charset="0"/>
              </a:rPr>
              <a:t>Based on the lotions you purchase you like this type of scent…</a:t>
            </a:r>
          </a:p>
          <a:p>
            <a:r>
              <a:rPr lang="en-US" dirty="0">
                <a:latin typeface="Bodoni 72 Book" pitchFamily="2" charset="0"/>
              </a:rPr>
              <a:t>Let me show you a couple of my favorite tan extenders and I’ll tell you why!</a:t>
            </a:r>
          </a:p>
        </p:txBody>
      </p:sp>
    </p:spTree>
    <p:extLst>
      <p:ext uri="{BB962C8B-B14F-4D97-AF65-F5344CB8AC3E}">
        <p14:creationId xmlns:p14="http://schemas.microsoft.com/office/powerpoint/2010/main" val="766370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52D1A451-5C2E-314A-BF0C-ECE3DB677C8B}"/>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440C20FA-1D64-8849-A279-5FA8D90CD810}"/>
              </a:ext>
            </a:extLst>
          </p:cNvPr>
          <p:cNvSpPr>
            <a:spLocks noGrp="1"/>
          </p:cNvSpPr>
          <p:nvPr>
            <p:ph type="title"/>
          </p:nvPr>
        </p:nvSpPr>
        <p:spPr/>
        <p:txBody>
          <a:bodyPr/>
          <a:lstStyle/>
          <a:p>
            <a:r>
              <a:rPr lang="en-US" dirty="0">
                <a:latin typeface="Bodoni 72 Book" pitchFamily="2" charset="0"/>
              </a:rPr>
              <a:t>In The End</a:t>
            </a:r>
          </a:p>
        </p:txBody>
      </p:sp>
      <p:sp>
        <p:nvSpPr>
          <p:cNvPr id="3" name="Content Placeholder 2">
            <a:extLst>
              <a:ext uri="{FF2B5EF4-FFF2-40B4-BE49-F238E27FC236}">
                <a16:creationId xmlns:a16="http://schemas.microsoft.com/office/drawing/2014/main" id="{0AFE580B-9139-E94C-93B3-09DED9B41B56}"/>
              </a:ext>
            </a:extLst>
          </p:cNvPr>
          <p:cNvSpPr>
            <a:spLocks noGrp="1"/>
          </p:cNvSpPr>
          <p:nvPr>
            <p:ph idx="1"/>
          </p:nvPr>
        </p:nvSpPr>
        <p:spPr/>
        <p:txBody>
          <a:bodyPr/>
          <a:lstStyle/>
          <a:p>
            <a:r>
              <a:rPr lang="en-US" dirty="0">
                <a:latin typeface="Bodoni 72 Book" pitchFamily="2" charset="0"/>
              </a:rPr>
              <a:t>We want our clients to have the best ingredients!</a:t>
            </a:r>
          </a:p>
          <a:p>
            <a:r>
              <a:rPr lang="en-US" dirty="0">
                <a:latin typeface="Bodoni 72 Book" pitchFamily="2" charset="0"/>
              </a:rPr>
              <a:t>Clients </a:t>
            </a:r>
            <a:r>
              <a:rPr lang="en-US" dirty="0">
                <a:latin typeface="Bodoni 72 Book" pitchFamily="2" charset="0"/>
              </a:rPr>
              <a:t>come into your salon to invest in their tan, we also want them to invest in their skin.</a:t>
            </a:r>
          </a:p>
          <a:p>
            <a:r>
              <a:rPr lang="en-US" dirty="0">
                <a:latin typeface="Bodoni 72 Book" pitchFamily="2" charset="0"/>
              </a:rPr>
              <a:t>It is so important to tell our tanners exactly what they are putting on their skin and be transparent.</a:t>
            </a:r>
          </a:p>
          <a:p>
            <a:r>
              <a:rPr lang="en-US" dirty="0">
                <a:latin typeface="Bodoni 72 Book" pitchFamily="2" charset="0"/>
              </a:rPr>
              <a:t>They’re spending money at your salon for a premium package but not putting a premium product on their skin – counteracting the benefits.</a:t>
            </a:r>
          </a:p>
          <a:p>
            <a:r>
              <a:rPr lang="en-US" dirty="0">
                <a:latin typeface="Bodoni 72 Book" pitchFamily="2" charset="0"/>
              </a:rPr>
              <a:t>European Gold vs Devoted Creations</a:t>
            </a:r>
          </a:p>
        </p:txBody>
      </p:sp>
    </p:spTree>
    <p:extLst>
      <p:ext uri="{BB962C8B-B14F-4D97-AF65-F5344CB8AC3E}">
        <p14:creationId xmlns:p14="http://schemas.microsoft.com/office/powerpoint/2010/main" val="4072508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bottle of alcohol&#10;&#10;Description automatically generated with medium confidence">
            <a:extLst>
              <a:ext uri="{FF2B5EF4-FFF2-40B4-BE49-F238E27FC236}">
                <a16:creationId xmlns:a16="http://schemas.microsoft.com/office/drawing/2014/main" id="{18D83C6E-152E-BF4F-8EA2-5D5163F2FBA2}"/>
              </a:ext>
            </a:extLst>
          </p:cNvPr>
          <p:cNvPicPr>
            <a:picLocks noChangeAspect="1"/>
          </p:cNvPicPr>
          <p:nvPr/>
        </p:nvPicPr>
        <p:blipFill>
          <a:blip r:embed="rId2"/>
          <a:stretch>
            <a:fillRect/>
          </a:stretch>
        </p:blipFill>
        <p:spPr>
          <a:xfrm>
            <a:off x="932656" y="643467"/>
            <a:ext cx="3161579" cy="5571066"/>
          </a:xfrm>
          <a:prstGeom prst="rect">
            <a:avLst/>
          </a:prstGeom>
        </p:spPr>
      </p:pic>
      <p:pic>
        <p:nvPicPr>
          <p:cNvPr id="3" name="Picture 2" descr="Text&#10;&#10;Description automatically generated">
            <a:extLst>
              <a:ext uri="{FF2B5EF4-FFF2-40B4-BE49-F238E27FC236}">
                <a16:creationId xmlns:a16="http://schemas.microsoft.com/office/drawing/2014/main" id="{7B7950CD-B637-7540-A47D-96F24F774261}"/>
              </a:ext>
            </a:extLst>
          </p:cNvPr>
          <p:cNvPicPr>
            <a:picLocks noChangeAspect="1"/>
          </p:cNvPicPr>
          <p:nvPr/>
        </p:nvPicPr>
        <p:blipFill>
          <a:blip r:embed="rId3"/>
          <a:stretch>
            <a:fillRect/>
          </a:stretch>
        </p:blipFill>
        <p:spPr>
          <a:xfrm>
            <a:off x="4498664" y="1206554"/>
            <a:ext cx="7198205" cy="444489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7B7950CD-B637-7540-A47D-96F24F774261}"/>
              </a:ext>
            </a:extLst>
          </p:cNvPr>
          <p:cNvPicPr>
            <a:picLocks noChangeAspect="1"/>
          </p:cNvPicPr>
          <p:nvPr/>
        </p:nvPicPr>
        <p:blipFill>
          <a:blip r:embed="rId2"/>
          <a:stretch>
            <a:fillRect/>
          </a:stretch>
        </p:blipFill>
        <p:spPr>
          <a:xfrm>
            <a:off x="4498664" y="596954"/>
            <a:ext cx="7198205" cy="4444891"/>
          </a:xfrm>
          <a:prstGeom prst="rect">
            <a:avLst/>
          </a:prstGeom>
        </p:spPr>
      </p:pic>
      <p:sp>
        <p:nvSpPr>
          <p:cNvPr id="2" name="TextBox 1">
            <a:extLst>
              <a:ext uri="{FF2B5EF4-FFF2-40B4-BE49-F238E27FC236}">
                <a16:creationId xmlns:a16="http://schemas.microsoft.com/office/drawing/2014/main" id="{4E566551-690D-704A-8316-C6F4D3910623}"/>
              </a:ext>
            </a:extLst>
          </p:cNvPr>
          <p:cNvSpPr txBox="1"/>
          <p:nvPr/>
        </p:nvSpPr>
        <p:spPr>
          <a:xfrm>
            <a:off x="110837" y="335844"/>
            <a:ext cx="4387827" cy="6186309"/>
          </a:xfrm>
          <a:prstGeom prst="rect">
            <a:avLst/>
          </a:prstGeom>
          <a:noFill/>
        </p:spPr>
        <p:txBody>
          <a:bodyPr wrap="square" rtlCol="0">
            <a:spAutoFit/>
          </a:bodyPr>
          <a:lstStyle/>
          <a:p>
            <a:r>
              <a:rPr lang="en-US" dirty="0"/>
              <a:t>Water</a:t>
            </a:r>
          </a:p>
          <a:p>
            <a:r>
              <a:rPr lang="en-US" dirty="0"/>
              <a:t>Moisturizing agent</a:t>
            </a:r>
          </a:p>
          <a:p>
            <a:r>
              <a:rPr lang="en-US" dirty="0"/>
              <a:t>Fragrance</a:t>
            </a:r>
          </a:p>
          <a:p>
            <a:r>
              <a:rPr lang="en-US" dirty="0"/>
              <a:t>Alcohol</a:t>
            </a:r>
          </a:p>
          <a:p>
            <a:r>
              <a:rPr lang="en-US" dirty="0"/>
              <a:t>Coconut Oil</a:t>
            </a:r>
          </a:p>
          <a:p>
            <a:r>
              <a:rPr lang="en-US" dirty="0"/>
              <a:t>Olive Oil</a:t>
            </a:r>
          </a:p>
          <a:p>
            <a:r>
              <a:rPr lang="en-US" dirty="0"/>
              <a:t>Hemp Seed Oil</a:t>
            </a:r>
          </a:p>
          <a:p>
            <a:r>
              <a:rPr lang="en-US" dirty="0"/>
              <a:t>Tetrasodium EDTA – </a:t>
            </a:r>
            <a:r>
              <a:rPr lang="en-US" b="1" i="1" dirty="0"/>
              <a:t>does not absorb into the skin, preservative made from Formaldehyde</a:t>
            </a:r>
          </a:p>
          <a:p>
            <a:r>
              <a:rPr lang="en-US" dirty="0"/>
              <a:t>Vitamin E</a:t>
            </a:r>
          </a:p>
          <a:p>
            <a:r>
              <a:rPr lang="en-US" dirty="0"/>
              <a:t>Coconut Water</a:t>
            </a:r>
          </a:p>
          <a:p>
            <a:r>
              <a:rPr lang="en-US" dirty="0"/>
              <a:t>Tiger Grass</a:t>
            </a:r>
          </a:p>
          <a:p>
            <a:r>
              <a:rPr lang="en-US" dirty="0"/>
              <a:t>DHA</a:t>
            </a:r>
          </a:p>
          <a:p>
            <a:r>
              <a:rPr lang="en-US" dirty="0" err="1"/>
              <a:t>Eurythrulose</a:t>
            </a:r>
            <a:endParaRPr lang="en-US" dirty="0"/>
          </a:p>
          <a:p>
            <a:r>
              <a:rPr lang="en-US" dirty="0"/>
              <a:t>Red 40 dye</a:t>
            </a:r>
          </a:p>
          <a:p>
            <a:r>
              <a:rPr lang="en-US" dirty="0"/>
              <a:t>Gardenia flower extract</a:t>
            </a:r>
          </a:p>
          <a:p>
            <a:r>
              <a:rPr lang="en-US" dirty="0"/>
              <a:t>Bupleurum </a:t>
            </a:r>
            <a:r>
              <a:rPr lang="en-US" dirty="0" err="1"/>
              <a:t>Falcatum</a:t>
            </a:r>
            <a:r>
              <a:rPr lang="en-US" dirty="0"/>
              <a:t> Root extract - </a:t>
            </a:r>
            <a:r>
              <a:rPr lang="en-US" b="1" i="1" dirty="0"/>
              <a:t>no research showing this has any benefit when applied to the skin</a:t>
            </a:r>
          </a:p>
          <a:p>
            <a:r>
              <a:rPr lang="en-US" dirty="0"/>
              <a:t>Orange Peel Extract</a:t>
            </a:r>
          </a:p>
          <a:p>
            <a:r>
              <a:rPr lang="en-US" dirty="0"/>
              <a:t>Radish Root Ferment Filtrate - </a:t>
            </a:r>
            <a:r>
              <a:rPr lang="en-US" b="1" i="1" dirty="0"/>
              <a:t>preservative</a:t>
            </a:r>
          </a:p>
        </p:txBody>
      </p:sp>
      <p:sp>
        <p:nvSpPr>
          <p:cNvPr id="4" name="TextBox 3">
            <a:extLst>
              <a:ext uri="{FF2B5EF4-FFF2-40B4-BE49-F238E27FC236}">
                <a16:creationId xmlns:a16="http://schemas.microsoft.com/office/drawing/2014/main" id="{A34097D3-7FF7-D44D-94A4-E6FAB1D44BBE}"/>
              </a:ext>
            </a:extLst>
          </p:cNvPr>
          <p:cNvSpPr txBox="1"/>
          <p:nvPr/>
        </p:nvSpPr>
        <p:spPr>
          <a:xfrm>
            <a:off x="6456218" y="5489611"/>
            <a:ext cx="3794629" cy="584775"/>
          </a:xfrm>
          <a:prstGeom prst="rect">
            <a:avLst/>
          </a:prstGeom>
          <a:noFill/>
        </p:spPr>
        <p:txBody>
          <a:bodyPr wrap="none" rtlCol="0">
            <a:spAutoFit/>
          </a:bodyPr>
          <a:lstStyle/>
          <a:p>
            <a:r>
              <a:rPr lang="en-US" sz="3200" b="1" dirty="0">
                <a:solidFill>
                  <a:srgbClr val="FF40FF"/>
                </a:solidFill>
              </a:rPr>
              <a:t>WHAT IS MISSING???</a:t>
            </a:r>
          </a:p>
        </p:txBody>
      </p:sp>
    </p:spTree>
    <p:extLst>
      <p:ext uri="{BB962C8B-B14F-4D97-AF65-F5344CB8AC3E}">
        <p14:creationId xmlns:p14="http://schemas.microsoft.com/office/powerpoint/2010/main" val="1587338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picture containing diagram&#10;&#10;Description automatically generated">
            <a:extLst>
              <a:ext uri="{FF2B5EF4-FFF2-40B4-BE49-F238E27FC236}">
                <a16:creationId xmlns:a16="http://schemas.microsoft.com/office/drawing/2014/main" id="{11E438C5-DE02-8A43-B978-C5638E107912}"/>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pic>
        <p:nvPicPr>
          <p:cNvPr id="2050" name="Picture 2">
            <a:extLst>
              <a:ext uri="{FF2B5EF4-FFF2-40B4-BE49-F238E27FC236}">
                <a16:creationId xmlns:a16="http://schemas.microsoft.com/office/drawing/2014/main" id="{ED94FA37-A231-C347-BE78-F517F00045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734" y="1991492"/>
            <a:ext cx="5413124" cy="28750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5156EA9-F9D7-9C44-BB2C-3A52078110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0939" y="1991491"/>
            <a:ext cx="5112327" cy="28750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Experience Ergoline"/>
          <p:cNvSpPr txBox="1">
            <a:spLocks noGrp="1"/>
          </p:cNvSpPr>
          <p:nvPr>
            <p:ph type="title"/>
          </p:nvPr>
        </p:nvSpPr>
        <p:spPr>
          <a:xfrm>
            <a:off x="635000" y="2459136"/>
            <a:ext cx="10922000" cy="1939727"/>
          </a:xfrm>
          <a:prstGeom prst="rect">
            <a:avLst/>
          </a:prstGeom>
        </p:spPr>
        <p:txBody>
          <a:bodyPr>
            <a:normAutofit/>
          </a:bodyPr>
          <a:lstStyle/>
          <a:p>
            <a:pPr algn="ctr"/>
            <a:r>
              <a:rPr lang="en-US" sz="6000" b="1" dirty="0">
                <a:latin typeface="BODONI 72 BOOK" pitchFamily="2" charset="0"/>
              </a:rPr>
              <a:t>Skincare Technologies over the Years</a:t>
            </a:r>
            <a:endParaRPr sz="6000" b="1" dirty="0">
              <a:latin typeface="BODONI 72 BOOK" pitchFamily="2" charset="0"/>
            </a:endParaRPr>
          </a:p>
        </p:txBody>
      </p:sp>
    </p:spTree>
    <p:extLst>
      <p:ext uri="{BB962C8B-B14F-4D97-AF65-F5344CB8AC3E}">
        <p14:creationId xmlns:p14="http://schemas.microsoft.com/office/powerpoint/2010/main" val="380892072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C 2020 PPT Slide - Blank Slide - NEW.jpg">
            <a:extLst>
              <a:ext uri="{FF2B5EF4-FFF2-40B4-BE49-F238E27FC236}">
                <a16:creationId xmlns:a16="http://schemas.microsoft.com/office/drawing/2014/main" id="{7C16E3A7-6895-8145-AEA1-0ABF8C9733C4}"/>
              </a:ext>
            </a:extLst>
          </p:cNvPr>
          <p:cNvPicPr>
            <a:picLocks noChangeAspect="1"/>
          </p:cNvPicPr>
          <p:nvPr/>
        </p:nvPicPr>
        <p:blipFill>
          <a:blip r:embed="rId2"/>
          <a:stretch>
            <a:fillRect/>
          </a:stretch>
        </p:blipFill>
        <p:spPr>
          <a:xfrm>
            <a:off x="0" y="0"/>
            <a:ext cx="12180173" cy="6858000"/>
          </a:xfrm>
          <a:prstGeom prst="rect">
            <a:avLst/>
          </a:prstGeom>
          <a:noFill/>
          <a:ln cap="flat">
            <a:noFill/>
          </a:ln>
        </p:spPr>
      </p:pic>
      <p:sp>
        <p:nvSpPr>
          <p:cNvPr id="3" name="Title 1">
            <a:extLst>
              <a:ext uri="{FF2B5EF4-FFF2-40B4-BE49-F238E27FC236}">
                <a16:creationId xmlns:a16="http://schemas.microsoft.com/office/drawing/2014/main" id="{973A6E7F-7B46-DF48-8151-0877E4277808}"/>
              </a:ext>
            </a:extLst>
          </p:cNvPr>
          <p:cNvSpPr txBox="1">
            <a:spLocks noGrp="1"/>
          </p:cNvSpPr>
          <p:nvPr>
            <p:ph type="title"/>
          </p:nvPr>
        </p:nvSpPr>
        <p:spPr/>
        <p:txBody>
          <a:bodyPr anchor="ctr" anchorCtr="1">
            <a:normAutofit/>
          </a:bodyPr>
          <a:lstStyle/>
          <a:p>
            <a:pPr lvl="0" algn="ctr"/>
            <a:r>
              <a:rPr lang="en-US" sz="6000" b="1" u="sng" dirty="0">
                <a:solidFill>
                  <a:srgbClr val="FF0000"/>
                </a:solidFill>
                <a:latin typeface="BODONI 72 BOOK" pitchFamily="2" charset="0"/>
              </a:rPr>
              <a:t>2017</a:t>
            </a:r>
            <a:r>
              <a:rPr lang="en-US" sz="6000" b="1" u="sng" dirty="0">
                <a:solidFill>
                  <a:srgbClr val="FFC000"/>
                </a:solidFill>
                <a:latin typeface="BODONI 72 BOOK" pitchFamily="2" charset="0"/>
              </a:rPr>
              <a:t> &amp; </a:t>
            </a:r>
            <a:r>
              <a:rPr lang="en-US" sz="6000" b="1" u="sng" dirty="0">
                <a:solidFill>
                  <a:srgbClr val="00B050"/>
                </a:solidFill>
                <a:latin typeface="BODONI 72 BOOK" pitchFamily="2" charset="0"/>
              </a:rPr>
              <a:t>2018</a:t>
            </a:r>
          </a:p>
        </p:txBody>
      </p:sp>
      <p:sp>
        <p:nvSpPr>
          <p:cNvPr id="4" name="Content Placeholder 2">
            <a:extLst>
              <a:ext uri="{FF2B5EF4-FFF2-40B4-BE49-F238E27FC236}">
                <a16:creationId xmlns:a16="http://schemas.microsoft.com/office/drawing/2014/main" id="{6ECF0BD5-3AD6-2941-856D-1752C5FE1FA9}"/>
              </a:ext>
            </a:extLst>
          </p:cNvPr>
          <p:cNvSpPr txBox="1">
            <a:spLocks noGrp="1"/>
          </p:cNvSpPr>
          <p:nvPr>
            <p:ph sz="half" idx="1"/>
          </p:nvPr>
        </p:nvSpPr>
        <p:spPr/>
        <p:txBody>
          <a:bodyPr>
            <a:normAutofit/>
          </a:bodyPr>
          <a:lstStyle/>
          <a:p>
            <a:pPr lvl="0">
              <a:lnSpc>
                <a:spcPct val="100000"/>
              </a:lnSpc>
              <a:buNone/>
            </a:pPr>
            <a:r>
              <a:rPr lang="en-US" sz="4400" b="1" u="sng" dirty="0">
                <a:solidFill>
                  <a:srgbClr val="FF0000"/>
                </a:solidFill>
                <a:latin typeface="BODONI 72 BOOK" pitchFamily="2" charset="0"/>
              </a:rPr>
              <a:t>Niacinamide</a:t>
            </a:r>
            <a:r>
              <a:rPr lang="en-US" sz="4400" kern="0" dirty="0">
                <a:solidFill>
                  <a:srgbClr val="FF0000"/>
                </a:solidFill>
                <a:effectLst>
                  <a:outerShdw dist="19048" dir="2700000">
                    <a:srgbClr val="000000"/>
                  </a:outerShdw>
                </a:effectLst>
                <a:latin typeface="Bodoni 72 Book" pitchFamily="2" charset="0"/>
              </a:rPr>
              <a:t>™</a:t>
            </a:r>
            <a:r>
              <a:rPr lang="en-US" sz="4400" dirty="0">
                <a:latin typeface="Bodoni 72 Book" pitchFamily="2" charset="0"/>
              </a:rPr>
              <a:t> </a:t>
            </a:r>
          </a:p>
          <a:p>
            <a:pPr lvl="0">
              <a:lnSpc>
                <a:spcPct val="100000"/>
              </a:lnSpc>
              <a:buNone/>
            </a:pPr>
            <a:r>
              <a:rPr lang="en-US" sz="4400" b="1" u="sng" dirty="0">
                <a:solidFill>
                  <a:srgbClr val="FF0000"/>
                </a:solidFill>
                <a:latin typeface="BODONI 72 BOOK" pitchFamily="2" charset="0"/>
              </a:rPr>
              <a:t>Blue Tansy</a:t>
            </a:r>
            <a:r>
              <a:rPr lang="en-US" sz="4400" kern="0" dirty="0">
                <a:solidFill>
                  <a:srgbClr val="FF0000"/>
                </a:solidFill>
                <a:effectLst>
                  <a:outerShdw dist="19048" dir="2700000">
                    <a:srgbClr val="000000"/>
                  </a:outerShdw>
                </a:effectLst>
                <a:latin typeface="Bodoni 72 Book" pitchFamily="2" charset="0"/>
              </a:rPr>
              <a:t>™</a:t>
            </a:r>
            <a:r>
              <a:rPr lang="en-US" sz="4400" b="1" dirty="0">
                <a:solidFill>
                  <a:srgbClr val="FF0000"/>
                </a:solidFill>
                <a:latin typeface="BODONI 72 BOOK" pitchFamily="2" charset="0"/>
              </a:rPr>
              <a:t> </a:t>
            </a:r>
          </a:p>
          <a:p>
            <a:pPr lvl="0">
              <a:lnSpc>
                <a:spcPct val="100000"/>
              </a:lnSpc>
              <a:buNone/>
            </a:pPr>
            <a:r>
              <a:rPr lang="en-US" sz="4400" b="1" u="sng" dirty="0">
                <a:solidFill>
                  <a:srgbClr val="FF0000"/>
                </a:solidFill>
                <a:latin typeface="BODONI 72 BOOK" pitchFamily="2" charset="0"/>
              </a:rPr>
              <a:t>Electric Daisy</a:t>
            </a:r>
            <a:r>
              <a:rPr lang="en-US" sz="4400" kern="0" dirty="0">
                <a:solidFill>
                  <a:srgbClr val="FF0000"/>
                </a:solidFill>
                <a:effectLst>
                  <a:outerShdw dist="19048" dir="2700000">
                    <a:srgbClr val="000000"/>
                  </a:outerShdw>
                </a:effectLst>
                <a:latin typeface="Bodoni 72 Book" pitchFamily="2" charset="0"/>
              </a:rPr>
              <a:t>™</a:t>
            </a:r>
            <a:r>
              <a:rPr lang="en-US" sz="4400" b="1" dirty="0">
                <a:solidFill>
                  <a:srgbClr val="FF0000"/>
                </a:solidFill>
                <a:latin typeface="BODONI 72 BOOK" pitchFamily="2" charset="0"/>
              </a:rPr>
              <a:t> </a:t>
            </a:r>
            <a:endParaRPr lang="en-US" sz="4400" b="1" dirty="0">
              <a:solidFill>
                <a:srgbClr val="FF0000"/>
              </a:solidFill>
              <a:latin typeface="Bodoni 72 Book" pitchFamily="2" charset="0"/>
            </a:endParaRPr>
          </a:p>
          <a:p>
            <a:pPr lvl="0">
              <a:lnSpc>
                <a:spcPct val="100000"/>
              </a:lnSpc>
              <a:buNone/>
            </a:pPr>
            <a:r>
              <a:rPr lang="en-US" sz="4400" b="1" u="sng" dirty="0">
                <a:solidFill>
                  <a:srgbClr val="FF0000"/>
                </a:solidFill>
                <a:latin typeface="BODONI 72 BOOK" pitchFamily="2" charset="0"/>
              </a:rPr>
              <a:t>Sea Buckthorn Berry</a:t>
            </a:r>
            <a:r>
              <a:rPr lang="en-US" sz="4400" kern="0" dirty="0">
                <a:solidFill>
                  <a:srgbClr val="FF0000"/>
                </a:solidFill>
                <a:effectLst>
                  <a:outerShdw dist="19048" dir="2700000">
                    <a:srgbClr val="000000"/>
                  </a:outerShdw>
                </a:effectLst>
                <a:latin typeface="Bodoni 72 Book" pitchFamily="2" charset="0"/>
              </a:rPr>
              <a:t>™</a:t>
            </a:r>
            <a:r>
              <a:rPr lang="en-US" sz="4400" b="1" dirty="0">
                <a:solidFill>
                  <a:srgbClr val="FF0000"/>
                </a:solidFill>
                <a:latin typeface="BODONI 72 BOOK" pitchFamily="2" charset="0"/>
              </a:rPr>
              <a:t> </a:t>
            </a:r>
            <a:endParaRPr lang="en-US" sz="4400" dirty="0">
              <a:latin typeface="Bodoni 72 Book" pitchFamily="2" charset="0"/>
            </a:endParaRPr>
          </a:p>
        </p:txBody>
      </p:sp>
      <p:sp>
        <p:nvSpPr>
          <p:cNvPr id="5" name="Content Placeholder 4">
            <a:extLst>
              <a:ext uri="{FF2B5EF4-FFF2-40B4-BE49-F238E27FC236}">
                <a16:creationId xmlns:a16="http://schemas.microsoft.com/office/drawing/2014/main" id="{FEF1823A-DC2F-2A48-B0B2-853312C5FDB0}"/>
              </a:ext>
            </a:extLst>
          </p:cNvPr>
          <p:cNvSpPr>
            <a:spLocks noGrp="1"/>
          </p:cNvSpPr>
          <p:nvPr>
            <p:ph sz="half" idx="2"/>
          </p:nvPr>
        </p:nvSpPr>
        <p:spPr/>
        <p:txBody>
          <a:bodyPr>
            <a:normAutofit/>
          </a:bodyPr>
          <a:lstStyle/>
          <a:p>
            <a:pPr lvl="0">
              <a:lnSpc>
                <a:spcPct val="100000"/>
              </a:lnSpc>
              <a:buNone/>
            </a:pPr>
            <a:r>
              <a:rPr lang="en-US" sz="4400" b="1" u="sng" dirty="0">
                <a:solidFill>
                  <a:srgbClr val="00B050"/>
                </a:solidFill>
                <a:latin typeface="BODONI 72 BOOK" pitchFamily="2" charset="0"/>
              </a:rPr>
              <a:t>Tiger Grass</a:t>
            </a:r>
            <a:r>
              <a:rPr lang="en-US" sz="4400" kern="0" dirty="0">
                <a:solidFill>
                  <a:srgbClr val="00B050"/>
                </a:solidFill>
                <a:effectLst>
                  <a:outerShdw dist="19048" dir="2700000">
                    <a:srgbClr val="000000"/>
                  </a:outerShdw>
                </a:effectLst>
                <a:latin typeface="Bodoni 72 Book" pitchFamily="2" charset="0"/>
              </a:rPr>
              <a:t>™ </a:t>
            </a:r>
          </a:p>
          <a:p>
            <a:pPr lvl="0">
              <a:lnSpc>
                <a:spcPct val="100000"/>
              </a:lnSpc>
              <a:buNone/>
            </a:pPr>
            <a:r>
              <a:rPr lang="en-US" sz="4400" b="1" u="sng" dirty="0">
                <a:solidFill>
                  <a:srgbClr val="00B050"/>
                </a:solidFill>
                <a:latin typeface="BODONI 72 BOOK" pitchFamily="2" charset="0"/>
              </a:rPr>
              <a:t>Japanese Rose</a:t>
            </a:r>
            <a:r>
              <a:rPr lang="en-US" sz="4400" kern="0" dirty="0">
                <a:solidFill>
                  <a:srgbClr val="00B050"/>
                </a:solidFill>
                <a:effectLst>
                  <a:outerShdw dist="19048" dir="2700000">
                    <a:srgbClr val="000000"/>
                  </a:outerShdw>
                </a:effectLst>
                <a:latin typeface="Bodoni 72 Book" pitchFamily="2" charset="0"/>
              </a:rPr>
              <a:t>™</a:t>
            </a:r>
            <a:endParaRPr lang="en-US" sz="4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C 2020 PPT Slide - Blank Slide - NEW.jpg">
            <a:extLst>
              <a:ext uri="{FF2B5EF4-FFF2-40B4-BE49-F238E27FC236}">
                <a16:creationId xmlns:a16="http://schemas.microsoft.com/office/drawing/2014/main" id="{48AE9EC5-0757-A843-A1E2-B238B7A16D2A}"/>
              </a:ext>
            </a:extLst>
          </p:cNvPr>
          <p:cNvPicPr>
            <a:picLocks noChangeAspect="1"/>
          </p:cNvPicPr>
          <p:nvPr/>
        </p:nvPicPr>
        <p:blipFill>
          <a:blip r:embed="rId2"/>
          <a:stretch>
            <a:fillRect/>
          </a:stretch>
        </p:blipFill>
        <p:spPr>
          <a:xfrm>
            <a:off x="0" y="0"/>
            <a:ext cx="12180173" cy="6858000"/>
          </a:xfrm>
          <a:prstGeom prst="rect">
            <a:avLst/>
          </a:prstGeom>
          <a:noFill/>
          <a:ln cap="flat">
            <a:noFill/>
          </a:ln>
        </p:spPr>
      </p:pic>
      <p:sp>
        <p:nvSpPr>
          <p:cNvPr id="3" name="Title 1">
            <a:extLst>
              <a:ext uri="{FF2B5EF4-FFF2-40B4-BE49-F238E27FC236}">
                <a16:creationId xmlns:a16="http://schemas.microsoft.com/office/drawing/2014/main" id="{6C3980EB-8EDF-2C41-9647-55254A212190}"/>
              </a:ext>
            </a:extLst>
          </p:cNvPr>
          <p:cNvSpPr txBox="1">
            <a:spLocks noGrp="1"/>
          </p:cNvSpPr>
          <p:nvPr>
            <p:ph type="title"/>
          </p:nvPr>
        </p:nvSpPr>
        <p:spPr/>
        <p:txBody>
          <a:bodyPr anchor="ctr" anchorCtr="1">
            <a:normAutofit/>
          </a:bodyPr>
          <a:lstStyle/>
          <a:p>
            <a:pPr lvl="0" algn="ctr"/>
            <a:r>
              <a:rPr lang="en-US" sz="6000" b="1" u="sng" dirty="0">
                <a:solidFill>
                  <a:srgbClr val="FFC000"/>
                </a:solidFill>
                <a:latin typeface="BODONI 72 BOOK" pitchFamily="2" charset="0"/>
              </a:rPr>
              <a:t>2019</a:t>
            </a:r>
            <a:r>
              <a:rPr lang="en-US" sz="6000" b="1" u="sng" dirty="0">
                <a:solidFill>
                  <a:srgbClr val="FF0000"/>
                </a:solidFill>
                <a:latin typeface="BODONI 72 BOOK" pitchFamily="2" charset="0"/>
              </a:rPr>
              <a:t> &amp; </a:t>
            </a:r>
            <a:r>
              <a:rPr lang="en-US" sz="6000" b="1" u="sng" dirty="0">
                <a:solidFill>
                  <a:srgbClr val="0070C0"/>
                </a:solidFill>
                <a:latin typeface="BODONI 72 BOOK" pitchFamily="2" charset="0"/>
              </a:rPr>
              <a:t>2020</a:t>
            </a:r>
          </a:p>
        </p:txBody>
      </p:sp>
      <p:sp>
        <p:nvSpPr>
          <p:cNvPr id="4" name="Content Placeholder 2">
            <a:extLst>
              <a:ext uri="{FF2B5EF4-FFF2-40B4-BE49-F238E27FC236}">
                <a16:creationId xmlns:a16="http://schemas.microsoft.com/office/drawing/2014/main" id="{6D60077D-4277-A644-9F0E-386225BADF87}"/>
              </a:ext>
            </a:extLst>
          </p:cNvPr>
          <p:cNvSpPr txBox="1">
            <a:spLocks noGrp="1"/>
          </p:cNvSpPr>
          <p:nvPr>
            <p:ph sz="half" idx="1"/>
          </p:nvPr>
        </p:nvSpPr>
        <p:spPr/>
        <p:txBody>
          <a:bodyPr>
            <a:normAutofit/>
          </a:bodyPr>
          <a:lstStyle/>
          <a:p>
            <a:pPr lvl="0">
              <a:lnSpc>
                <a:spcPct val="100000"/>
              </a:lnSpc>
              <a:buNone/>
            </a:pPr>
            <a:r>
              <a:rPr lang="en-US" sz="4400" b="1" u="sng" dirty="0">
                <a:solidFill>
                  <a:srgbClr val="FFC000"/>
                </a:solidFill>
                <a:latin typeface="BODONI 72 BOOK" pitchFamily="2" charset="0"/>
              </a:rPr>
              <a:t>Kakadu Plum</a:t>
            </a:r>
            <a:r>
              <a:rPr lang="en-US" sz="4400" kern="0" dirty="0">
                <a:solidFill>
                  <a:srgbClr val="FFC000"/>
                </a:solidFill>
                <a:effectLst>
                  <a:outerShdw dist="19048" dir="2700000">
                    <a:srgbClr val="000000"/>
                  </a:outerShdw>
                </a:effectLst>
                <a:latin typeface="Bodoni 72 Book" pitchFamily="2" charset="0"/>
              </a:rPr>
              <a:t>™ </a:t>
            </a:r>
            <a:endParaRPr lang="en-US" sz="4400" i="1" kern="0" dirty="0">
              <a:solidFill>
                <a:srgbClr val="FFC000"/>
              </a:solidFill>
              <a:effectLst>
                <a:outerShdw dist="19048" dir="2700000">
                  <a:srgbClr val="000000"/>
                </a:outerShdw>
              </a:effectLst>
              <a:latin typeface="Bodoni 72 Book" pitchFamily="2" charset="0"/>
            </a:endParaRPr>
          </a:p>
          <a:p>
            <a:pPr lvl="0">
              <a:lnSpc>
                <a:spcPct val="100000"/>
              </a:lnSpc>
              <a:buNone/>
            </a:pPr>
            <a:r>
              <a:rPr lang="en-US" sz="4400" b="1" u="sng" dirty="0">
                <a:solidFill>
                  <a:srgbClr val="FFC000"/>
                </a:solidFill>
                <a:latin typeface="BODONI 72 BOOK" pitchFamily="2" charset="0"/>
              </a:rPr>
              <a:t>Resveratrol</a:t>
            </a:r>
            <a:r>
              <a:rPr lang="en-US" sz="4400" kern="0" dirty="0">
                <a:solidFill>
                  <a:srgbClr val="FFC000"/>
                </a:solidFill>
                <a:effectLst>
                  <a:outerShdw dist="19048" dir="2700000">
                    <a:srgbClr val="000000"/>
                  </a:outerShdw>
                </a:effectLst>
                <a:latin typeface="Bodoni 72 Book" pitchFamily="2" charset="0"/>
              </a:rPr>
              <a:t>™ </a:t>
            </a:r>
            <a:endParaRPr lang="en-US" sz="4400" dirty="0">
              <a:latin typeface="Bodoni 72 Book" pitchFamily="2" charset="0"/>
            </a:endParaRPr>
          </a:p>
          <a:p>
            <a:pPr lvl="0">
              <a:lnSpc>
                <a:spcPct val="100000"/>
              </a:lnSpc>
              <a:buNone/>
            </a:pPr>
            <a:r>
              <a:rPr lang="en-US" sz="4400" b="1" u="sng" dirty="0">
                <a:solidFill>
                  <a:srgbClr val="FFC000"/>
                </a:solidFill>
                <a:latin typeface="BODONI 72 BOOK" pitchFamily="2" charset="0"/>
              </a:rPr>
              <a:t>White Truffle Oil</a:t>
            </a:r>
            <a:r>
              <a:rPr lang="en-US" sz="4400" kern="0" dirty="0">
                <a:solidFill>
                  <a:srgbClr val="FFC000"/>
                </a:solidFill>
                <a:effectLst>
                  <a:outerShdw dist="19048" dir="2700000">
                    <a:srgbClr val="000000"/>
                  </a:outerShdw>
                </a:effectLst>
                <a:latin typeface="Bodoni 72 Book" pitchFamily="2" charset="0"/>
              </a:rPr>
              <a:t>™ </a:t>
            </a:r>
            <a:endParaRPr lang="en-US" sz="4400" dirty="0">
              <a:latin typeface="Bodoni 72 Book" pitchFamily="2" charset="0"/>
            </a:endParaRPr>
          </a:p>
        </p:txBody>
      </p:sp>
      <p:sp>
        <p:nvSpPr>
          <p:cNvPr id="5" name="Content Placeholder 4">
            <a:extLst>
              <a:ext uri="{FF2B5EF4-FFF2-40B4-BE49-F238E27FC236}">
                <a16:creationId xmlns:a16="http://schemas.microsoft.com/office/drawing/2014/main" id="{A28F9830-CD05-1248-900C-AF309F9B0186}"/>
              </a:ext>
            </a:extLst>
          </p:cNvPr>
          <p:cNvSpPr>
            <a:spLocks noGrp="1"/>
          </p:cNvSpPr>
          <p:nvPr>
            <p:ph sz="half" idx="2"/>
          </p:nvPr>
        </p:nvSpPr>
        <p:spPr/>
        <p:txBody>
          <a:bodyPr>
            <a:normAutofit/>
          </a:bodyPr>
          <a:lstStyle/>
          <a:p>
            <a:pPr lvl="0">
              <a:lnSpc>
                <a:spcPct val="100000"/>
              </a:lnSpc>
              <a:buNone/>
            </a:pPr>
            <a:r>
              <a:rPr lang="en-US" sz="4400" b="1" u="sng" dirty="0">
                <a:solidFill>
                  <a:schemeClr val="accent1">
                    <a:lumMod val="75000"/>
                  </a:schemeClr>
                </a:solidFill>
                <a:latin typeface="BODONI 72 BOOK" pitchFamily="2" charset="0"/>
              </a:rPr>
              <a:t>Bakuchiol</a:t>
            </a:r>
            <a:r>
              <a:rPr lang="en-US" sz="4400" kern="0" dirty="0">
                <a:solidFill>
                  <a:schemeClr val="accent1">
                    <a:lumMod val="75000"/>
                  </a:schemeClr>
                </a:solidFill>
                <a:effectLst>
                  <a:outerShdw dist="19048" dir="2700000">
                    <a:srgbClr val="000000"/>
                  </a:outerShdw>
                </a:effectLst>
                <a:latin typeface="Bodoni 72 Book" pitchFamily="2" charset="0"/>
              </a:rPr>
              <a:t>™ </a:t>
            </a:r>
          </a:p>
          <a:p>
            <a:pPr lvl="0">
              <a:lnSpc>
                <a:spcPct val="100000"/>
              </a:lnSpc>
              <a:buNone/>
            </a:pPr>
            <a:r>
              <a:rPr lang="en-US" sz="4400" b="1" u="sng" dirty="0" err="1">
                <a:solidFill>
                  <a:schemeClr val="accent1">
                    <a:lumMod val="75000"/>
                  </a:schemeClr>
                </a:solidFill>
                <a:latin typeface="BODONI 72 BOOK" pitchFamily="2" charset="0"/>
              </a:rPr>
              <a:t>Photosomes</a:t>
            </a:r>
            <a:r>
              <a:rPr lang="en-US" sz="4400" kern="0" dirty="0">
                <a:solidFill>
                  <a:schemeClr val="accent1">
                    <a:lumMod val="75000"/>
                  </a:schemeClr>
                </a:solidFill>
                <a:effectLst>
                  <a:outerShdw dist="19048" dir="2700000">
                    <a:srgbClr val="000000"/>
                  </a:outerShdw>
                </a:effectLst>
                <a:latin typeface="Bodoni 72 Book" pitchFamily="2" charset="0"/>
              </a:rPr>
              <a:t>™ </a:t>
            </a:r>
          </a:p>
          <a:p>
            <a:pPr lvl="0">
              <a:lnSpc>
                <a:spcPct val="100000"/>
              </a:lnSpc>
              <a:buNone/>
            </a:pPr>
            <a:r>
              <a:rPr lang="en-US" sz="4400" b="1" u="sng" dirty="0">
                <a:solidFill>
                  <a:schemeClr val="accent1">
                    <a:lumMod val="75000"/>
                  </a:schemeClr>
                </a:solidFill>
                <a:latin typeface="BODONI 72 BOOK" pitchFamily="2" charset="0"/>
              </a:rPr>
              <a:t>Pentapeptide 34</a:t>
            </a:r>
            <a:r>
              <a:rPr lang="en-US" sz="4400" kern="0" dirty="0">
                <a:solidFill>
                  <a:schemeClr val="accent1">
                    <a:lumMod val="75000"/>
                  </a:schemeClr>
                </a:solidFill>
                <a:effectLst>
                  <a:outerShdw dist="19048" dir="2700000">
                    <a:srgbClr val="000000"/>
                  </a:outerShdw>
                </a:effectLst>
                <a:latin typeface="Bodoni 72 Book" pitchFamily="2" charset="0"/>
              </a:rPr>
              <a:t>™ </a:t>
            </a:r>
            <a:endParaRPr lang="en-US" sz="4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
            <a:extLst>
              <a:ext uri="{FF2B5EF4-FFF2-40B4-BE49-F238E27FC236}">
                <a16:creationId xmlns:a16="http://schemas.microsoft.com/office/drawing/2014/main" id="{0BCA0DB5-9616-EE44-9751-A568C322B870}"/>
              </a:ext>
            </a:extLst>
          </p:cNvPr>
          <p:cNvPicPr>
            <a:picLocks noChangeAspect="1"/>
          </p:cNvPicPr>
          <p:nvPr/>
        </p:nvPicPr>
        <p:blipFill>
          <a:blip r:embed="rId3">
            <a:lum/>
            <a:alphaModFix/>
          </a:blip>
          <a:srcRect/>
          <a:stretch>
            <a:fillRect/>
          </a:stretch>
        </p:blipFill>
        <p:spPr>
          <a:xfrm>
            <a:off x="12600" y="356"/>
            <a:ext cx="12179524" cy="6857643"/>
          </a:xfrm>
          <a:prstGeom prst="rect">
            <a:avLst/>
          </a:prstGeom>
          <a:noFill/>
          <a:ln cap="flat">
            <a:noFill/>
          </a:ln>
        </p:spPr>
      </p:pic>
      <p:sp>
        <p:nvSpPr>
          <p:cNvPr id="3" name="Title 1">
            <a:extLst>
              <a:ext uri="{FF2B5EF4-FFF2-40B4-BE49-F238E27FC236}">
                <a16:creationId xmlns:a16="http://schemas.microsoft.com/office/drawing/2014/main" id="{960D414B-40CB-C049-98FE-9367E5CCFE62}"/>
              </a:ext>
            </a:extLst>
          </p:cNvPr>
          <p:cNvSpPr txBox="1"/>
          <p:nvPr/>
        </p:nvSpPr>
        <p:spPr>
          <a:xfrm>
            <a:off x="844558" y="412915"/>
            <a:ext cx="10515600" cy="706968"/>
          </a:xfrm>
          <a:prstGeom prst="rect">
            <a:avLst/>
          </a:prstGeom>
          <a:noFill/>
          <a:ln cap="flat">
            <a:noFill/>
          </a:ln>
        </p:spPr>
        <p:txBody>
          <a:bodyPr vert="horz" wrap="square" lIns="91440" tIns="45720" rIns="91440" bIns="45720" anchor="t" anchorCtr="1" compatLnSpc="1">
            <a:noAutofit/>
          </a:bodyPr>
          <a:lstStyle/>
          <a:p>
            <a:pPr marL="0" marR="0" lvl="0" indent="0" algn="ctr" defTabSz="914400" rtl="0" fontAlgn="auto" hangingPunct="1">
              <a:lnSpc>
                <a:spcPct val="90000"/>
              </a:lnSpc>
              <a:spcBef>
                <a:spcPts val="0"/>
              </a:spcBef>
              <a:spcAft>
                <a:spcPts val="0"/>
              </a:spcAft>
              <a:buNone/>
              <a:tabLst/>
              <a:defRPr sz="1800" b="0" i="0" u="none" strike="noStrike" kern="0" cap="none" spc="0" baseline="0">
                <a:solidFill>
                  <a:srgbClr val="000000"/>
                </a:solidFill>
                <a:uFillTx/>
              </a:defRPr>
            </a:pPr>
            <a:r>
              <a:rPr lang="en-US" sz="6000" b="1" i="0" u="sng" strike="noStrike" kern="1200" cap="none" spc="0" baseline="0" dirty="0">
                <a:solidFill>
                  <a:srgbClr val="FF40FF"/>
                </a:solidFill>
                <a:uFillTx/>
                <a:latin typeface="BODONI 72 BOOK" pitchFamily="2" charset="0"/>
                <a:ea typeface="SimSun" pitchFamily="2"/>
                <a:cs typeface="Lucida Sans" pitchFamily="2"/>
              </a:rPr>
              <a:t>2021 </a:t>
            </a:r>
            <a:r>
              <a:rPr lang="en-US" sz="6000" b="1" i="0" u="sng" strike="noStrike" kern="0" cap="none" spc="0" baseline="0" dirty="0">
                <a:solidFill>
                  <a:srgbClr val="FF40FF"/>
                </a:solidFill>
                <a:uFillTx/>
                <a:latin typeface="BODONI 72 BOOK" pitchFamily="2" charset="0"/>
                <a:ea typeface="SimSun" pitchFamily="2"/>
                <a:cs typeface="Lucida Sans" pitchFamily="2"/>
              </a:rPr>
              <a:t>NEW</a:t>
            </a:r>
            <a:r>
              <a:rPr lang="en-US" sz="6000" b="1" i="0" u="sng" strike="noStrike" kern="1200" cap="none" spc="0" baseline="0" dirty="0">
                <a:solidFill>
                  <a:srgbClr val="FF40FF"/>
                </a:solidFill>
                <a:uFillTx/>
                <a:latin typeface="BODONI 72 BOOK" pitchFamily="2" charset="0"/>
                <a:ea typeface="SimSun" pitchFamily="2"/>
                <a:cs typeface="Lucida Sans" pitchFamily="2"/>
              </a:rPr>
              <a:t> Ingredients</a:t>
            </a:r>
          </a:p>
        </p:txBody>
      </p:sp>
      <p:sp>
        <p:nvSpPr>
          <p:cNvPr id="6" name="Content Placeholder 5">
            <a:extLst>
              <a:ext uri="{FF2B5EF4-FFF2-40B4-BE49-F238E27FC236}">
                <a16:creationId xmlns:a16="http://schemas.microsoft.com/office/drawing/2014/main" id="{FEB2DB8D-A31F-4E41-9314-1B3C897BA5A4}"/>
              </a:ext>
            </a:extLst>
          </p:cNvPr>
          <p:cNvSpPr>
            <a:spLocks noGrp="1"/>
          </p:cNvSpPr>
          <p:nvPr>
            <p:ph idx="1"/>
          </p:nvPr>
        </p:nvSpPr>
        <p:spPr>
          <a:xfrm>
            <a:off x="838200" y="1532442"/>
            <a:ext cx="10515600" cy="4351338"/>
          </a:xfrm>
        </p:spPr>
        <p:txBody>
          <a:bodyPr>
            <a:normAutofit lnSpcReduction="10000"/>
          </a:bodyPr>
          <a:lstStyle/>
          <a:p>
            <a:pPr marL="0" lvl="0" indent="0">
              <a:lnSpc>
                <a:spcPct val="110000"/>
              </a:lnSpc>
              <a:spcBef>
                <a:spcPts val="0"/>
              </a:spcBef>
              <a:spcAft>
                <a:spcPts val="1415"/>
              </a:spcAft>
              <a:buNone/>
              <a:defRPr sz="1800" b="0" i="0" u="none" strike="noStrike" kern="0" cap="none" spc="0" baseline="0">
                <a:solidFill>
                  <a:srgbClr val="000000"/>
                </a:solidFill>
                <a:uFillTx/>
              </a:defRPr>
            </a:pPr>
            <a:r>
              <a:rPr lang="en-US" sz="4400" b="1" u="sng" dirty="0">
                <a:solidFill>
                  <a:srgbClr val="FF40FF"/>
                </a:solidFill>
                <a:latin typeface="BODONI 72 BOOK" pitchFamily="2" charset="0"/>
                <a:ea typeface="SimSun" pitchFamily="2"/>
              </a:rPr>
              <a:t>Cactus Water</a:t>
            </a:r>
            <a:r>
              <a:rPr lang="en-US" sz="4400" kern="0" dirty="0">
                <a:solidFill>
                  <a:srgbClr val="FF40FF"/>
                </a:solidFill>
                <a:effectLst>
                  <a:outerShdw dist="19048" dir="2700000">
                    <a:srgbClr val="000000"/>
                  </a:outerShdw>
                </a:effectLst>
                <a:latin typeface="Bodoni 72 Book" pitchFamily="2" charset="0"/>
                <a:cs typeface="Avant garde medium bt"/>
              </a:rPr>
              <a:t>™ </a:t>
            </a:r>
          </a:p>
          <a:p>
            <a:pPr marL="0" lvl="0" indent="0">
              <a:lnSpc>
                <a:spcPct val="110000"/>
              </a:lnSpc>
              <a:spcBef>
                <a:spcPts val="0"/>
              </a:spcBef>
              <a:spcAft>
                <a:spcPts val="1415"/>
              </a:spcAft>
              <a:buNone/>
              <a:defRPr sz="1800" b="0" i="0" u="none" strike="noStrike" kern="0" cap="none" spc="0" baseline="0">
                <a:solidFill>
                  <a:srgbClr val="000000"/>
                </a:solidFill>
                <a:uFillTx/>
              </a:defRPr>
            </a:pPr>
            <a:r>
              <a:rPr lang="en-US" sz="4400" b="1" u="sng" dirty="0">
                <a:solidFill>
                  <a:srgbClr val="FF40FF"/>
                </a:solidFill>
                <a:latin typeface="BODONI 72 BOOK" pitchFamily="2" charset="0"/>
                <a:ea typeface="SimSun" pitchFamily="2"/>
              </a:rPr>
              <a:t>Sugarcane Derived </a:t>
            </a:r>
            <a:r>
              <a:rPr lang="en-US" sz="4400" b="1" u="sng" dirty="0" err="1">
                <a:solidFill>
                  <a:srgbClr val="FF40FF"/>
                </a:solidFill>
                <a:latin typeface="BODONI 72 BOOK" pitchFamily="2" charset="0"/>
                <a:ea typeface="SimSun" pitchFamily="2"/>
              </a:rPr>
              <a:t>Squalane</a:t>
            </a:r>
            <a:r>
              <a:rPr lang="en-US" sz="4400" kern="0" dirty="0">
                <a:solidFill>
                  <a:srgbClr val="FF40FF"/>
                </a:solidFill>
                <a:effectLst>
                  <a:outerShdw dist="19048" dir="2700000">
                    <a:srgbClr val="000000"/>
                  </a:outerShdw>
                </a:effectLst>
                <a:latin typeface="Bodoni 72 Book" pitchFamily="2" charset="0"/>
                <a:cs typeface="Avant garde medium bt"/>
              </a:rPr>
              <a:t>™</a:t>
            </a:r>
          </a:p>
          <a:p>
            <a:pPr marL="0" lvl="0" indent="0">
              <a:lnSpc>
                <a:spcPct val="110000"/>
              </a:lnSpc>
              <a:spcBef>
                <a:spcPts val="0"/>
              </a:spcBef>
              <a:spcAft>
                <a:spcPts val="1415"/>
              </a:spcAft>
              <a:buNone/>
              <a:defRPr sz="1800" b="0" i="0" u="none" strike="noStrike" kern="0" cap="none" spc="0" baseline="0">
                <a:solidFill>
                  <a:srgbClr val="000000"/>
                </a:solidFill>
                <a:uFillTx/>
              </a:defRPr>
            </a:pPr>
            <a:r>
              <a:rPr lang="en-US" sz="4400" b="1" u="sng" dirty="0">
                <a:solidFill>
                  <a:srgbClr val="FF40FF"/>
                </a:solidFill>
                <a:latin typeface="BODONI 72 BOOK" pitchFamily="2" charset="0"/>
                <a:ea typeface="SimSun" pitchFamily="2"/>
              </a:rPr>
              <a:t>Turmeric Root Extract</a:t>
            </a:r>
            <a:r>
              <a:rPr lang="en-US" sz="4400" kern="0" dirty="0">
                <a:solidFill>
                  <a:srgbClr val="FF40FF"/>
                </a:solidFill>
                <a:effectLst>
                  <a:outerShdw dist="19048" dir="2700000">
                    <a:srgbClr val="000000"/>
                  </a:outerShdw>
                </a:effectLst>
                <a:latin typeface="Bodoni 72 Book" pitchFamily="2" charset="0"/>
                <a:cs typeface="Avant garde medium bt"/>
              </a:rPr>
              <a:t>™</a:t>
            </a:r>
            <a:r>
              <a:rPr lang="en-US" sz="4400" kern="0" dirty="0">
                <a:solidFill>
                  <a:srgbClr val="FF40FF"/>
                </a:solidFill>
                <a:effectLst>
                  <a:outerShdw dist="19048" dir="2700000">
                    <a:srgbClr val="000000"/>
                  </a:outerShdw>
                </a:effectLst>
                <a:latin typeface="Bodoni 72 Book" pitchFamily="2" charset="0"/>
                <a:ea typeface="SimSun" pitchFamily="2"/>
                <a:cs typeface="Avant garde medium bt"/>
              </a:rPr>
              <a:t> </a:t>
            </a:r>
          </a:p>
          <a:p>
            <a:pPr marL="0" lvl="0" indent="0">
              <a:lnSpc>
                <a:spcPct val="110000"/>
              </a:lnSpc>
              <a:spcBef>
                <a:spcPts val="0"/>
              </a:spcBef>
              <a:spcAft>
                <a:spcPts val="1415"/>
              </a:spcAft>
              <a:buNone/>
              <a:defRPr sz="1800" b="0" i="0" u="none" strike="noStrike" kern="0" cap="none" spc="0" baseline="0">
                <a:solidFill>
                  <a:srgbClr val="000000"/>
                </a:solidFill>
                <a:uFillTx/>
              </a:defRPr>
            </a:pPr>
            <a:r>
              <a:rPr lang="en-US" sz="4400" b="1" u="sng" dirty="0">
                <a:solidFill>
                  <a:srgbClr val="FF40FF"/>
                </a:solidFill>
                <a:latin typeface="BODONI 72 BOOK" pitchFamily="2" charset="0"/>
                <a:ea typeface="SimSun" pitchFamily="2"/>
              </a:rPr>
              <a:t>Vegan Collagen</a:t>
            </a:r>
            <a:r>
              <a:rPr lang="en-US" sz="4400" kern="0" dirty="0">
                <a:solidFill>
                  <a:srgbClr val="FF40FF"/>
                </a:solidFill>
                <a:effectLst>
                  <a:outerShdw dist="19048" dir="2700000">
                    <a:srgbClr val="000000"/>
                  </a:outerShdw>
                </a:effectLst>
                <a:latin typeface="Bodoni 72 Book" pitchFamily="2" charset="0"/>
                <a:cs typeface="Avant garde medium bt"/>
              </a:rPr>
              <a:t>™ </a:t>
            </a:r>
          </a:p>
          <a:p>
            <a:pPr marL="0" lvl="0" indent="0">
              <a:lnSpc>
                <a:spcPct val="110000"/>
              </a:lnSpc>
              <a:spcBef>
                <a:spcPts val="0"/>
              </a:spcBef>
              <a:spcAft>
                <a:spcPts val="1415"/>
              </a:spcAft>
              <a:buNone/>
              <a:defRPr sz="1800" b="0" i="0" u="none" strike="noStrike" kern="0" cap="none" spc="0" baseline="0">
                <a:solidFill>
                  <a:srgbClr val="000000"/>
                </a:solidFill>
                <a:uFillTx/>
              </a:defRPr>
            </a:pPr>
            <a:r>
              <a:rPr lang="en-US" sz="4400" b="1" u="sng" kern="0" dirty="0">
                <a:solidFill>
                  <a:srgbClr val="FF40FF"/>
                </a:solidFill>
                <a:latin typeface="BODONI 72 BOOK" pitchFamily="2" charset="0"/>
                <a:ea typeface="SimSun" pitchFamily="2"/>
              </a:rPr>
              <a:t>Super Charged Electrolyte Cocktail</a:t>
            </a:r>
            <a:r>
              <a:rPr lang="en-US" sz="4400" kern="0" dirty="0">
                <a:solidFill>
                  <a:srgbClr val="FF40FF"/>
                </a:solidFill>
                <a:effectLst>
                  <a:outerShdw dist="19048" dir="2700000">
                    <a:srgbClr val="000000"/>
                  </a:outerShdw>
                </a:effectLst>
                <a:latin typeface="Bodoni 72 Book" pitchFamily="2" charset="0"/>
                <a:cs typeface="Avant garde medium bt"/>
              </a:rPr>
              <a:t>™</a:t>
            </a:r>
            <a:r>
              <a:rPr lang="en-US" sz="4400" kern="0" dirty="0">
                <a:solidFill>
                  <a:srgbClr val="FF40FF"/>
                </a:solidFill>
                <a:effectLst>
                  <a:outerShdw dist="19048" dir="2700000">
                    <a:srgbClr val="000000"/>
                  </a:outerShdw>
                </a:effectLst>
                <a:latin typeface="Bodoni 72 Book" pitchFamily="2" charset="0"/>
                <a:ea typeface="SimSun" pitchFamily="2"/>
                <a:cs typeface="Avant garde medium bt"/>
              </a:rPr>
              <a:t> </a:t>
            </a:r>
            <a:endParaRPr lang="en-US" sz="4400" dirty="0"/>
          </a:p>
          <a:p>
            <a:pPr marL="0" lvl="0" indent="0">
              <a:lnSpc>
                <a:spcPct val="120000"/>
              </a:lnSpc>
              <a:spcBef>
                <a:spcPts val="0"/>
              </a:spcBef>
              <a:spcAft>
                <a:spcPts val="1415"/>
              </a:spcAft>
              <a:buNone/>
              <a:defRPr sz="1800" b="0" i="0" u="none" strike="noStrike" kern="0" cap="none" spc="0" baseline="0">
                <a:solidFill>
                  <a:srgbClr val="000000"/>
                </a:solidFill>
                <a:uFillTx/>
              </a:defRPr>
            </a:pPr>
            <a:endParaRPr lang="en-US" sz="2600" dirty="0">
              <a:solidFill>
                <a:srgbClr val="000000"/>
              </a:solidFill>
              <a:latin typeface="Bodoni 72 Book" pitchFamily="2" charset="0"/>
              <a:ea typeface="SimSun" pitchFamily="2"/>
            </a:endParaRPr>
          </a:p>
          <a:p>
            <a:pPr marL="0" indent="0">
              <a:buNone/>
            </a:pP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iagram&#10;&#10;Description automatically generated with medium confidence">
            <a:extLst>
              <a:ext uri="{FF2B5EF4-FFF2-40B4-BE49-F238E27FC236}">
                <a16:creationId xmlns:a16="http://schemas.microsoft.com/office/drawing/2014/main" id="{06582085-A5A0-A745-8CA5-D9A2686F014E}"/>
              </a:ext>
            </a:extLst>
          </p:cNvPr>
          <p:cNvPicPr>
            <a:picLocks noChangeAspect="1"/>
          </p:cNvPicPr>
          <p:nvPr/>
        </p:nvPicPr>
        <p:blipFill>
          <a:blip r:embed="rId2"/>
          <a:stretch>
            <a:fillRect/>
          </a:stretch>
        </p:blipFill>
        <p:spPr>
          <a:xfrm>
            <a:off x="4930" y="0"/>
            <a:ext cx="12182140" cy="6858000"/>
          </a:xfrm>
          <a:prstGeom prst="rect">
            <a:avLst/>
          </a:prstGeom>
        </p:spPr>
      </p:pic>
      <p:sp>
        <p:nvSpPr>
          <p:cNvPr id="4" name="Content Placeholder 3">
            <a:extLst>
              <a:ext uri="{FF2B5EF4-FFF2-40B4-BE49-F238E27FC236}">
                <a16:creationId xmlns:a16="http://schemas.microsoft.com/office/drawing/2014/main" id="{121B96C6-00AC-B24D-BD64-53C7FC43E36E}"/>
              </a:ext>
            </a:extLst>
          </p:cNvPr>
          <p:cNvSpPr>
            <a:spLocks noGrp="1"/>
          </p:cNvSpPr>
          <p:nvPr>
            <p:ph idx="1"/>
          </p:nvPr>
        </p:nvSpPr>
        <p:spPr>
          <a:xfrm>
            <a:off x="838200" y="1690688"/>
            <a:ext cx="10515600" cy="4351338"/>
          </a:xfrm>
        </p:spPr>
        <p:txBody>
          <a:bodyPr>
            <a:normAutofit/>
          </a:bodyPr>
          <a:lstStyle/>
          <a:p>
            <a:pPr marL="0" indent="0">
              <a:buNone/>
            </a:pPr>
            <a:r>
              <a:rPr lang="en-US" sz="4400" b="1" dirty="0">
                <a:latin typeface="BODONI 72 BOOK" pitchFamily="2" charset="0"/>
                <a:ea typeface="Baskerville" panose="02020502070401020303" pitchFamily="18" charset="0"/>
              </a:rPr>
              <a:t>Plant Based Stem Cell Extract </a:t>
            </a:r>
            <a:endParaRPr lang="en-US" sz="4400" b="1" dirty="0">
              <a:latin typeface="Bodoni 72 Book" pitchFamily="2" charset="0"/>
              <a:ea typeface="Baskerville" panose="02020502070401020303" pitchFamily="18" charset="0"/>
            </a:endParaRPr>
          </a:p>
          <a:p>
            <a:pPr marL="0" indent="0">
              <a:buNone/>
            </a:pPr>
            <a:r>
              <a:rPr lang="en-US" sz="4400" b="1" dirty="0">
                <a:latin typeface="BODONI 72 BOOK" pitchFamily="2" charset="0"/>
                <a:ea typeface="Baskerville" panose="02020502070401020303" pitchFamily="18" charset="0"/>
              </a:rPr>
              <a:t>Organic Grape Water </a:t>
            </a:r>
          </a:p>
          <a:p>
            <a:pPr marL="0" indent="0">
              <a:buNone/>
            </a:pPr>
            <a:r>
              <a:rPr lang="en-US" sz="4400" b="1" dirty="0">
                <a:latin typeface="BODONI 72 BOOK" pitchFamily="2" charset="0"/>
                <a:ea typeface="Baskerville" panose="02020502070401020303" pitchFamily="18" charset="0"/>
              </a:rPr>
              <a:t>Vitamin F </a:t>
            </a:r>
          </a:p>
          <a:p>
            <a:pPr marL="0" indent="0">
              <a:buNone/>
            </a:pPr>
            <a:r>
              <a:rPr lang="en-US" sz="4400" b="1" dirty="0">
                <a:latin typeface="BODONI 72 BOOK" pitchFamily="2" charset="0"/>
                <a:ea typeface="Baskerville" panose="02020502070401020303" pitchFamily="18" charset="0"/>
              </a:rPr>
              <a:t>Maracuja Oil</a:t>
            </a:r>
          </a:p>
          <a:p>
            <a:pPr marL="0" indent="0">
              <a:buNone/>
            </a:pPr>
            <a:r>
              <a:rPr lang="en-US" sz="4400" b="1" dirty="0" err="1">
                <a:latin typeface="BODONI 72 BOOK" pitchFamily="2" charset="0"/>
                <a:ea typeface="Baskerville" panose="02020502070401020303" pitchFamily="18" charset="0"/>
              </a:rPr>
              <a:t>Mandelic</a:t>
            </a:r>
            <a:r>
              <a:rPr lang="en-US" sz="4400" b="1" dirty="0">
                <a:latin typeface="BODONI 72 BOOK" pitchFamily="2" charset="0"/>
                <a:ea typeface="Baskerville" panose="02020502070401020303" pitchFamily="18" charset="0"/>
              </a:rPr>
              <a:t> Acid</a:t>
            </a:r>
          </a:p>
        </p:txBody>
      </p:sp>
      <p:sp>
        <p:nvSpPr>
          <p:cNvPr id="7" name="Title 1">
            <a:extLst>
              <a:ext uri="{FF2B5EF4-FFF2-40B4-BE49-F238E27FC236}">
                <a16:creationId xmlns:a16="http://schemas.microsoft.com/office/drawing/2014/main" id="{A5C728E0-DEEF-134B-A984-D75010FDC763}"/>
              </a:ext>
            </a:extLst>
          </p:cNvPr>
          <p:cNvSpPr txBox="1"/>
          <p:nvPr/>
        </p:nvSpPr>
        <p:spPr>
          <a:xfrm>
            <a:off x="844558" y="412915"/>
            <a:ext cx="10515600" cy="706968"/>
          </a:xfrm>
          <a:prstGeom prst="rect">
            <a:avLst/>
          </a:prstGeom>
          <a:noFill/>
          <a:ln cap="flat">
            <a:noFill/>
          </a:ln>
        </p:spPr>
        <p:txBody>
          <a:bodyPr vert="horz" wrap="square" lIns="91440" tIns="45720" rIns="91440" bIns="45720" anchor="t" anchorCtr="1" compatLnSpc="1">
            <a:noAutofit/>
          </a:bodyPr>
          <a:lstStyle/>
          <a:p>
            <a:pPr marL="0" marR="0" lvl="0" indent="0" algn="ctr" defTabSz="914400" rtl="0" fontAlgn="auto" hangingPunct="1">
              <a:spcBef>
                <a:spcPts val="0"/>
              </a:spcBef>
              <a:spcAft>
                <a:spcPts val="0"/>
              </a:spcAft>
              <a:buNone/>
              <a:tabLst/>
              <a:defRPr sz="1800" b="0" i="0" u="none" strike="noStrike" kern="0" cap="none" spc="0" baseline="0">
                <a:solidFill>
                  <a:srgbClr val="000000"/>
                </a:solidFill>
                <a:uFillTx/>
              </a:defRPr>
            </a:pPr>
            <a:r>
              <a:rPr lang="en-US" sz="6000" b="1" i="0" u="sng" strike="noStrike" kern="1200" cap="none" spc="0" baseline="0" dirty="0">
                <a:uFillTx/>
                <a:latin typeface="BODONI 72 BOOK" pitchFamily="2" charset="0"/>
                <a:ea typeface="SimSun" pitchFamily="2"/>
                <a:cs typeface="Lucida Sans" pitchFamily="2"/>
              </a:rPr>
              <a:t>2022 </a:t>
            </a:r>
            <a:r>
              <a:rPr lang="en-US" sz="6000" b="1" i="0" u="sng" strike="noStrike" kern="0" cap="none" spc="0" baseline="0" dirty="0">
                <a:uFillTx/>
                <a:latin typeface="BODONI 72 BOOK" pitchFamily="2" charset="0"/>
                <a:ea typeface="SimSun" pitchFamily="2"/>
                <a:cs typeface="Lucida Sans" pitchFamily="2"/>
              </a:rPr>
              <a:t>NEW</a:t>
            </a:r>
            <a:r>
              <a:rPr lang="en-US" sz="6000" b="1" i="0" u="sng" strike="noStrike" kern="1200" cap="none" spc="0" baseline="0" dirty="0">
                <a:uFillTx/>
                <a:latin typeface="BODONI 72 BOOK" pitchFamily="2" charset="0"/>
                <a:ea typeface="SimSun" pitchFamily="2"/>
                <a:cs typeface="Lucida Sans" pitchFamily="2"/>
              </a:rPr>
              <a:t> Ingredients</a:t>
            </a:r>
          </a:p>
        </p:txBody>
      </p:sp>
    </p:spTree>
    <p:extLst>
      <p:ext uri="{BB962C8B-B14F-4D97-AF65-F5344CB8AC3E}">
        <p14:creationId xmlns:p14="http://schemas.microsoft.com/office/powerpoint/2010/main" val="3888871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951732"/>
            <a:ext cx="7366049" cy="4781108"/>
          </a:xfrm>
          <a:prstGeom prst="rect">
            <a:avLst/>
          </a:prstGeom>
          <a:noFill/>
          <a:ln cap="flat">
            <a:noFill/>
          </a:ln>
        </p:spPr>
        <p:txBody>
          <a:bodyPr vert="horz" wrap="square" lIns="91440" tIns="45720" rIns="91440" bIns="45720" anchor="t" anchorCtr="0" compatLnSpc="1">
            <a:noAutofit/>
          </a:bodyPr>
          <a:lstStyle/>
          <a:p>
            <a:r>
              <a:rPr lang="en-US" sz="2000" dirty="0">
                <a:latin typeface="Bodoni 72 Book" pitchFamily="2" charset="0"/>
              </a:rPr>
              <a:t>• </a:t>
            </a:r>
            <a:r>
              <a:rPr lang="en-US" sz="2000" b="1" dirty="0">
                <a:latin typeface="Bodoni 72 Book" pitchFamily="2" charset="0"/>
              </a:rPr>
              <a:t>Satin Softening Daily Moisturizer </a:t>
            </a:r>
            <a:r>
              <a:rPr lang="en-US" sz="2000" dirty="0">
                <a:latin typeface="Bodoni 72 Book" pitchFamily="2" charset="0"/>
              </a:rPr>
              <a:t>– Keeps skin hydrated for 24 hours while allowing for </a:t>
            </a:r>
            <a:r>
              <a:rPr lang="en-US" sz="2000" dirty="0" err="1">
                <a:latin typeface="Bodoni 72 Book" pitchFamily="2" charset="0"/>
              </a:rPr>
              <a:t>touchably</a:t>
            </a:r>
            <a:r>
              <a:rPr lang="en-US" sz="2000" dirty="0">
                <a:latin typeface="Bodoni 72 Book" pitchFamily="2" charset="0"/>
              </a:rPr>
              <a:t> smooth results. </a:t>
            </a:r>
          </a:p>
          <a:p>
            <a:r>
              <a:rPr lang="en-US" sz="2000" dirty="0">
                <a:latin typeface="Bodoni 72 Book" pitchFamily="2" charset="0"/>
              </a:rPr>
              <a:t>• </a:t>
            </a:r>
            <a:r>
              <a:rPr lang="en-US" sz="2000" b="1" dirty="0">
                <a:latin typeface="Bodoni 72 Book" pitchFamily="2" charset="0"/>
              </a:rPr>
              <a:t>Ultra-Blurring Moisture Lock Technology </a:t>
            </a:r>
            <a:r>
              <a:rPr lang="en-US" sz="2000" dirty="0">
                <a:latin typeface="Bodoni 72 Book" pitchFamily="2" charset="0"/>
              </a:rPr>
              <a:t>- Visibly reduce the look of pores and </a:t>
            </a:r>
          </a:p>
          <a:p>
            <a:r>
              <a:rPr lang="en-US" sz="2000" dirty="0">
                <a:latin typeface="Bodoni 72 Book" pitchFamily="2" charset="0"/>
              </a:rPr>
              <a:t>imperfections for perfected non-greasy hydration. </a:t>
            </a:r>
          </a:p>
          <a:p>
            <a:r>
              <a:rPr lang="en-US" sz="2000" dirty="0">
                <a:latin typeface="Bodoni 72 Book" pitchFamily="2" charset="0"/>
              </a:rPr>
              <a:t>• </a:t>
            </a:r>
            <a:r>
              <a:rPr lang="en-US" sz="2000" b="1" dirty="0">
                <a:latin typeface="Bodoni 72 Book" pitchFamily="2" charset="0"/>
              </a:rPr>
              <a:t>Vegan Collagen </a:t>
            </a:r>
            <a:r>
              <a:rPr lang="en-US" sz="2000" dirty="0">
                <a:latin typeface="Bodoni 72 Book" pitchFamily="2" charset="0"/>
              </a:rPr>
              <a:t>– Helps to create a filter-like effect that works to smooth out fine lines and wrinkles, while helping to bind moisture to the skin, leaving you with a youthful, skin perfected appearance. </a:t>
            </a:r>
          </a:p>
          <a:p>
            <a:r>
              <a:rPr lang="en-US" sz="2000" dirty="0">
                <a:latin typeface="Bodoni 72 Book" pitchFamily="2" charset="0"/>
              </a:rPr>
              <a:t>• </a:t>
            </a:r>
            <a:r>
              <a:rPr lang="en-US" sz="2000" b="1" dirty="0">
                <a:latin typeface="Bodoni 72 Book" pitchFamily="2" charset="0"/>
              </a:rPr>
              <a:t>Sugarcane Derived </a:t>
            </a:r>
            <a:r>
              <a:rPr lang="en-US" sz="2000" b="1" dirty="0" err="1">
                <a:latin typeface="Bodoni 72 Book" pitchFamily="2" charset="0"/>
              </a:rPr>
              <a:t>Squalane</a:t>
            </a:r>
            <a:r>
              <a:rPr lang="en-US" sz="2000" b="1" dirty="0">
                <a:latin typeface="Bodoni 72 Book" pitchFamily="2" charset="0"/>
              </a:rPr>
              <a:t>™ </a:t>
            </a:r>
            <a:r>
              <a:rPr lang="en-US" sz="2000" dirty="0">
                <a:latin typeface="Bodoni 72 Book" pitchFamily="2" charset="0"/>
              </a:rPr>
              <a:t>– Helps to provide weightless hydration, </a:t>
            </a:r>
          </a:p>
          <a:p>
            <a:r>
              <a:rPr lang="en-US" sz="2000" dirty="0">
                <a:latin typeface="Bodoni 72 Book" pitchFamily="2" charset="0"/>
              </a:rPr>
              <a:t>balance excess oil, soothe, and promote a plump, firm appearance. </a:t>
            </a: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20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3119511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4" name="Content Placeholder 2">
            <a:extLst>
              <a:ext uri="{FF2B5EF4-FFF2-40B4-BE49-F238E27FC236}">
                <a16:creationId xmlns:a16="http://schemas.microsoft.com/office/drawing/2014/main" id="{C935E5E4-1C96-B245-9D6E-C1C875C432BD}"/>
              </a:ext>
            </a:extLst>
          </p:cNvPr>
          <p:cNvSpPr txBox="1"/>
          <p:nvPr/>
        </p:nvSpPr>
        <p:spPr>
          <a:xfrm>
            <a:off x="4463999" y="1840860"/>
            <a:ext cx="7366049" cy="4781108"/>
          </a:xfrm>
          <a:prstGeom prst="rect">
            <a:avLst/>
          </a:prstGeom>
          <a:noFill/>
          <a:ln cap="flat">
            <a:noFill/>
          </a:ln>
        </p:spPr>
        <p:txBody>
          <a:bodyPr vert="horz" wrap="square" lIns="91440" tIns="45720" rIns="91440" bIns="45720" anchor="t" anchorCtr="0" compatLnSpc="1">
            <a:normAutofit/>
          </a:bodyPr>
          <a:lstStyle/>
          <a:p>
            <a:r>
              <a:rPr lang="en-US" sz="1600" b="1" dirty="0">
                <a:latin typeface="Bodoni 72 Book" pitchFamily="2" charset="0"/>
              </a:rPr>
              <a:t>• Radiance Boosting Champagne Extracts </a:t>
            </a:r>
            <a:r>
              <a:rPr lang="en-US" sz="1600" dirty="0">
                <a:latin typeface="Bodoni 72 Book" pitchFamily="2" charset="0"/>
              </a:rPr>
              <a:t>– Promotes a glowing and youthful appearance to the skin by helping to preserve collagen and rejuvenate the skin. </a:t>
            </a:r>
          </a:p>
          <a:p>
            <a:r>
              <a:rPr lang="en-US" sz="1600" b="1" dirty="0">
                <a:latin typeface="Bodoni 72 Book" pitchFamily="2" charset="0"/>
              </a:rPr>
              <a:t>• Antioxidant Rich Super Fruit Smoothie Blend </a:t>
            </a:r>
            <a:r>
              <a:rPr lang="en-US" sz="1600" dirty="0">
                <a:latin typeface="Bodoni 72 Book" pitchFamily="2" charset="0"/>
              </a:rPr>
              <a:t>–</a:t>
            </a:r>
          </a:p>
          <a:p>
            <a:r>
              <a:rPr lang="en-US" sz="1600" b="1" dirty="0">
                <a:latin typeface="Bodoni 72 Book" pitchFamily="2" charset="0"/>
              </a:rPr>
              <a:t>	• Strawberry </a:t>
            </a:r>
            <a:r>
              <a:rPr lang="en-US" sz="1600" dirty="0">
                <a:latin typeface="Bodoni 72 Book" pitchFamily="2" charset="0"/>
              </a:rPr>
              <a:t>– Good source of vitamin C and antioxidant that help to protect and soothe the skin, targets dark spot formations and brightens the skin’s complexion.</a:t>
            </a:r>
          </a:p>
          <a:p>
            <a:r>
              <a:rPr lang="en-US" sz="1600" b="1" dirty="0">
                <a:latin typeface="Bodoni 72 Book" pitchFamily="2" charset="0"/>
              </a:rPr>
              <a:t>	• Pomegranate </a:t>
            </a:r>
            <a:r>
              <a:rPr lang="en-US" sz="1600" dirty="0">
                <a:latin typeface="Bodoni 72 Book" pitchFamily="2" charset="0"/>
              </a:rPr>
              <a:t>– Beneficial for acne prone skin as it combats blemishes and can help reduce scarring, hydrates the skin to prevent moisture lock as it absorbs deeply into the dry layers of the skin, boosts collagen and elastin in the skin and protects from free radical damage.</a:t>
            </a:r>
          </a:p>
          <a:p>
            <a:r>
              <a:rPr lang="en-US" sz="1600" b="1" dirty="0">
                <a:latin typeface="Bodoni 72 Book" pitchFamily="2" charset="0"/>
              </a:rPr>
              <a:t>	• Blueberry </a:t>
            </a:r>
            <a:r>
              <a:rPr lang="en-US" sz="1600" dirty="0">
                <a:latin typeface="Bodoni 72 Book" pitchFamily="2" charset="0"/>
              </a:rPr>
              <a:t>– Combats skin dullness and dryness, aids in moisture retention to work against dead skin loss, high in Vitamin C which helps with brightening up the skin and working against hyperpigmentation or discoloration.</a:t>
            </a:r>
          </a:p>
          <a:p>
            <a:r>
              <a:rPr lang="en-US" sz="1600" b="1" dirty="0">
                <a:latin typeface="Bodoni 72 Book" pitchFamily="2" charset="0"/>
              </a:rPr>
              <a:t>	• Elderberry </a:t>
            </a:r>
            <a:r>
              <a:rPr lang="en-US" sz="1600" dirty="0">
                <a:latin typeface="Bodoni 72 Book" pitchFamily="2" charset="0"/>
              </a:rPr>
              <a:t>– Helps to protect against UV damage and has astringent properties to shrink the appearance of large pores and balances out excess oil on the skin.</a:t>
            </a:r>
            <a:endParaRPr lang="en-US" sz="1600" b="1" dirty="0">
              <a:latin typeface="Bodoni 72 Book" pitchFamily="2" charset="0"/>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a:p>
            <a:pPr marR="0" lvl="0" algn="l" defTabSz="914400" rtl="0" fontAlgn="auto" hangingPunct="1">
              <a:spcBef>
                <a:spcPts val="0"/>
              </a:spcBef>
              <a:spcAft>
                <a:spcPts val="815"/>
              </a:spcAft>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Fragrance: </a:t>
            </a:r>
            <a:r>
              <a:rPr lang="en-US" sz="1600" dirty="0" err="1">
                <a:solidFill>
                  <a:srgbClr val="000000"/>
                </a:solidFill>
                <a:latin typeface="Bodoni 72 Book" pitchFamily="2" charset="0"/>
                <a:ea typeface="Baskerville" panose="02020502070401020303" pitchFamily="18" charset="0"/>
                <a:cs typeface="Lucida Sans" pitchFamily="2"/>
              </a:rPr>
              <a:t>Frosé</a:t>
            </a:r>
            <a:r>
              <a:rPr lang="en-US" sz="1600" dirty="0">
                <a:solidFill>
                  <a:srgbClr val="000000"/>
                </a:solidFill>
                <a:latin typeface="Bodoni 72 Book" pitchFamily="2" charset="0"/>
                <a:ea typeface="Baskerville" panose="02020502070401020303" pitchFamily="18" charset="0"/>
                <a:cs typeface="Lucida Sans" pitchFamily="2"/>
              </a:rPr>
              <a:t> Fantasy</a:t>
            </a:r>
            <a:endParaRPr lang="en-US" sz="16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5" name="Title 1">
            <a:extLst>
              <a:ext uri="{FF2B5EF4-FFF2-40B4-BE49-F238E27FC236}">
                <a16:creationId xmlns:a16="http://schemas.microsoft.com/office/drawing/2014/main" id="{224ADBA2-CD4B-D841-AA3C-3C95D6B3B874}"/>
              </a:ext>
            </a:extLst>
          </p:cNvPr>
          <p:cNvSpPr txBox="1"/>
          <p:nvPr/>
        </p:nvSpPr>
        <p:spPr>
          <a:xfrm>
            <a:off x="4463999" y="308561"/>
            <a:ext cx="7366049" cy="1532299"/>
          </a:xfrm>
          <a:prstGeom prst="rect">
            <a:avLst/>
          </a:prstGeom>
          <a:noFill/>
          <a:ln cap="flat">
            <a:noFill/>
          </a:ln>
        </p:spPr>
        <p:txBody>
          <a:bodyPr vert="horz" wrap="square" lIns="91440" tIns="45720" rIns="91440" bIns="45720" anchor="ctr" anchorCtr="0" compatLnSpc="1">
            <a:normAutofit/>
          </a:bodyPr>
          <a:lstStyle/>
          <a:p>
            <a:r>
              <a:rPr lang="en-US" sz="4000" b="1" dirty="0" err="1">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Frosé</a:t>
            </a:r>
            <a:r>
              <a:rPr lang="en-US" sz="4000" b="1" dirty="0">
                <a:solidFill>
                  <a:srgbClr val="000000"/>
                </a:solidFill>
                <a:latin typeface="Lucida Calligraphy" panose="03010101010101010101" pitchFamily="66" charset="77"/>
                <a:ea typeface="Baskerville" panose="02020502070401020303" pitchFamily="18" charset="0"/>
                <a:cs typeface="APPLE CHANCERY" panose="03020702040506060504" pitchFamily="66" charset="-79"/>
              </a:rPr>
              <a:t> Fantasy</a:t>
            </a:r>
            <a:r>
              <a:rPr lang="en-US" sz="4000" b="0"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a:t>
            </a:r>
            <a:r>
              <a:rPr lang="en-US" sz="4000" b="1" i="0" u="none" strike="noStrike" kern="1200" cap="none" spc="0" baseline="0" dirty="0">
                <a:solidFill>
                  <a:srgbClr val="000000"/>
                </a:solidFill>
                <a:uFillTx/>
                <a:latin typeface="Lucida Calligraphy" panose="03010101010101010101" pitchFamily="66" charset="77"/>
                <a:ea typeface="Baskerville" panose="02020502070401020303" pitchFamily="18" charset="0"/>
                <a:cs typeface="APPLE CHANCERY" panose="03020702040506060504" pitchFamily="66" charset="-79"/>
              </a:rPr>
              <a:t> </a:t>
            </a:r>
            <a:br>
              <a:rPr lang="en-US" sz="40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br>
            <a:r>
              <a:rPr lang="en-US" dirty="0">
                <a:latin typeface="Baskerville" panose="02020502070401020303" pitchFamily="18" charset="0"/>
                <a:ea typeface="Baskerville" panose="02020502070401020303" pitchFamily="18" charset="0"/>
              </a:rPr>
              <a:t>Deliciously Luxurious Satin Softening Fusion</a:t>
            </a:r>
            <a:br>
              <a:rPr lang="en-US" dirty="0">
                <a:latin typeface="Baskerville" panose="02020502070401020303" pitchFamily="18" charset="0"/>
                <a:ea typeface="Baskerville" panose="02020502070401020303" pitchFamily="18" charset="0"/>
              </a:rPr>
            </a:br>
            <a:r>
              <a:rPr lang="en-US" dirty="0">
                <a:latin typeface="Baskerville" panose="02020502070401020303" pitchFamily="18" charset="0"/>
                <a:ea typeface="Baskerville" panose="02020502070401020303" pitchFamily="18" charset="0"/>
              </a:rPr>
              <a:t>Blended with Skin Perfecting Bubbly Champagne Extracts + A Creamy Complexion Boosting Electrolyte Smoothie Cocktail</a:t>
            </a:r>
            <a:endParaRPr lang="en-US" dirty="0">
              <a:effectLst/>
              <a:latin typeface="Baskerville" panose="02020502070401020303" pitchFamily="18" charset="0"/>
              <a:ea typeface="Baskerville" panose="02020502070401020303" pitchFamily="18" charset="0"/>
            </a:endParaRPr>
          </a:p>
        </p:txBody>
      </p:sp>
    </p:spTree>
    <p:extLst>
      <p:ext uri="{BB962C8B-B14F-4D97-AF65-F5344CB8AC3E}">
        <p14:creationId xmlns:p14="http://schemas.microsoft.com/office/powerpoint/2010/main" val="2896965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F0BC14-FA9B-F242-A770-AA2DD3AC0505}"/>
              </a:ext>
            </a:extLst>
          </p:cNvPr>
          <p:cNvSpPr txBox="1"/>
          <p:nvPr/>
        </p:nvSpPr>
        <p:spPr>
          <a:xfrm>
            <a:off x="2784763" y="4211782"/>
            <a:ext cx="6622473" cy="2062103"/>
          </a:xfrm>
          <a:prstGeom prst="rect">
            <a:avLst/>
          </a:prstGeom>
          <a:noFill/>
        </p:spPr>
        <p:txBody>
          <a:bodyPr wrap="square" rtlCol="0">
            <a:spAutoFit/>
          </a:bodyPr>
          <a:lstStyle/>
          <a:p>
            <a:pPr algn="ctr"/>
            <a:r>
              <a:rPr lang="en-US" sz="3200" dirty="0">
                <a:latin typeface="Bodoni 72 Book" pitchFamily="2" charset="0"/>
              </a:rPr>
              <a:t>Megan Racine | Devoted </a:t>
            </a:r>
            <a:r>
              <a:rPr lang="en-US" sz="3200" dirty="0">
                <a:latin typeface="Bodoni 72 Book" pitchFamily="2" charset="0"/>
              </a:rPr>
              <a:t>Creations</a:t>
            </a:r>
          </a:p>
          <a:p>
            <a:pPr algn="ctr"/>
            <a:r>
              <a:rPr lang="en-US" sz="3200" dirty="0">
                <a:latin typeface="Bodoni 72 Book" pitchFamily="2" charset="0"/>
              </a:rPr>
              <a:t>National Sales Trainer</a:t>
            </a:r>
          </a:p>
          <a:p>
            <a:pPr algn="ctr"/>
            <a:r>
              <a:rPr lang="en-US" sz="3200" dirty="0">
                <a:latin typeface="Bodoni 72 Book" pitchFamily="2" charset="0"/>
              </a:rPr>
              <a:t>813-361-1866</a:t>
            </a:r>
          </a:p>
          <a:p>
            <a:pPr algn="ctr"/>
            <a:r>
              <a:rPr lang="en-US" sz="3200" dirty="0" err="1">
                <a:latin typeface="Bodoni 72 Book" pitchFamily="2" charset="0"/>
              </a:rPr>
              <a:t>megan@devotedcreations.com</a:t>
            </a:r>
            <a:endParaRPr lang="en-US" sz="3200" dirty="0">
              <a:latin typeface="Bodoni 72 Book" pitchFamily="2" charset="0"/>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picture containing diagram&#10;&#10;Description automatically generated">
            <a:extLst>
              <a:ext uri="{FF2B5EF4-FFF2-40B4-BE49-F238E27FC236}">
                <a16:creationId xmlns:a16="http://schemas.microsoft.com/office/drawing/2014/main" id="{11E438C5-DE02-8A43-B978-C5638E107912}"/>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pic>
        <p:nvPicPr>
          <p:cNvPr id="3" name="Picture 3" descr="A stop sign at night&#10;&#10;Description automatically generated">
            <a:extLst>
              <a:ext uri="{FF2B5EF4-FFF2-40B4-BE49-F238E27FC236}">
                <a16:creationId xmlns:a16="http://schemas.microsoft.com/office/drawing/2014/main" id="{CC3E4ACC-4BFB-3E4E-9B56-840B63D878E4}"/>
              </a:ext>
            </a:extLst>
          </p:cNvPr>
          <p:cNvPicPr>
            <a:picLocks noChangeAspect="1"/>
          </p:cNvPicPr>
          <p:nvPr/>
        </p:nvPicPr>
        <p:blipFill>
          <a:blip r:embed="rId3"/>
          <a:stretch>
            <a:fillRect/>
          </a:stretch>
        </p:blipFill>
        <p:spPr>
          <a:xfrm>
            <a:off x="6006135" y="4658657"/>
            <a:ext cx="2917292" cy="1057275"/>
          </a:xfrm>
          <a:prstGeom prst="rect">
            <a:avLst/>
          </a:prstGeom>
          <a:noFill/>
          <a:ln cap="flat">
            <a:noFill/>
          </a:ln>
        </p:spPr>
      </p:pic>
      <p:pic>
        <p:nvPicPr>
          <p:cNvPr id="4" name="Picture 10" descr="A person sitting on a bench&#10;&#10;Description automatically generated">
            <a:extLst>
              <a:ext uri="{FF2B5EF4-FFF2-40B4-BE49-F238E27FC236}">
                <a16:creationId xmlns:a16="http://schemas.microsoft.com/office/drawing/2014/main" id="{4722B88D-4265-9242-8381-9BC9253B12C3}"/>
              </a:ext>
            </a:extLst>
          </p:cNvPr>
          <p:cNvPicPr>
            <a:picLocks noChangeAspect="1"/>
          </p:cNvPicPr>
          <p:nvPr/>
        </p:nvPicPr>
        <p:blipFill>
          <a:blip r:embed="rId4"/>
          <a:stretch>
            <a:fillRect/>
          </a:stretch>
        </p:blipFill>
        <p:spPr>
          <a:xfrm>
            <a:off x="9168524" y="3825959"/>
            <a:ext cx="1885950" cy="2357432"/>
          </a:xfrm>
          <a:prstGeom prst="rect">
            <a:avLst/>
          </a:prstGeom>
          <a:noFill/>
          <a:ln cap="flat">
            <a:noFill/>
          </a:ln>
        </p:spPr>
      </p:pic>
      <p:pic>
        <p:nvPicPr>
          <p:cNvPr id="5" name="Picture 18" descr="A picture containing outdoor, person, person, standing&#10;&#10;Description automatically generated">
            <a:extLst>
              <a:ext uri="{FF2B5EF4-FFF2-40B4-BE49-F238E27FC236}">
                <a16:creationId xmlns:a16="http://schemas.microsoft.com/office/drawing/2014/main" id="{43F8D4C0-B2ED-B845-8B07-C8F28CE03A4B}"/>
              </a:ext>
            </a:extLst>
          </p:cNvPr>
          <p:cNvPicPr>
            <a:picLocks noChangeAspect="1"/>
          </p:cNvPicPr>
          <p:nvPr/>
        </p:nvPicPr>
        <p:blipFill>
          <a:blip r:embed="rId5"/>
          <a:stretch>
            <a:fillRect/>
          </a:stretch>
        </p:blipFill>
        <p:spPr>
          <a:xfrm>
            <a:off x="5931182" y="399729"/>
            <a:ext cx="1993602" cy="2658142"/>
          </a:xfrm>
          <a:prstGeom prst="rect">
            <a:avLst/>
          </a:prstGeom>
          <a:noFill/>
          <a:ln cap="flat">
            <a:noFill/>
          </a:ln>
        </p:spPr>
      </p:pic>
      <p:pic>
        <p:nvPicPr>
          <p:cNvPr id="6" name="Picture 17" descr="A person in a garden&#10;&#10;Description automatically generated">
            <a:extLst>
              <a:ext uri="{FF2B5EF4-FFF2-40B4-BE49-F238E27FC236}">
                <a16:creationId xmlns:a16="http://schemas.microsoft.com/office/drawing/2014/main" id="{E366D618-8AEE-7B4A-88DF-3A5B9DB87DCC}"/>
              </a:ext>
            </a:extLst>
          </p:cNvPr>
          <p:cNvPicPr>
            <a:picLocks noChangeAspect="1"/>
          </p:cNvPicPr>
          <p:nvPr/>
        </p:nvPicPr>
        <p:blipFill>
          <a:blip r:embed="rId6"/>
          <a:stretch>
            <a:fillRect/>
          </a:stretch>
        </p:blipFill>
        <p:spPr>
          <a:xfrm>
            <a:off x="8369768" y="428515"/>
            <a:ext cx="1920285" cy="2560384"/>
          </a:xfrm>
          <a:prstGeom prst="rect">
            <a:avLst/>
          </a:prstGeom>
          <a:noFill/>
          <a:ln cap="flat">
            <a:noFill/>
          </a:ln>
        </p:spPr>
      </p:pic>
      <p:pic>
        <p:nvPicPr>
          <p:cNvPr id="7" name="Picture 21" descr="A dog sitting on the floor&#10;&#10;Description automatically generated">
            <a:extLst>
              <a:ext uri="{FF2B5EF4-FFF2-40B4-BE49-F238E27FC236}">
                <a16:creationId xmlns:a16="http://schemas.microsoft.com/office/drawing/2014/main" id="{F0122F51-F80E-9B4A-9EEB-555812213F02}"/>
              </a:ext>
            </a:extLst>
          </p:cNvPr>
          <p:cNvPicPr>
            <a:picLocks noChangeAspect="1"/>
          </p:cNvPicPr>
          <p:nvPr/>
        </p:nvPicPr>
        <p:blipFill>
          <a:blip r:embed="rId7"/>
          <a:stretch>
            <a:fillRect/>
          </a:stretch>
        </p:blipFill>
        <p:spPr>
          <a:xfrm>
            <a:off x="5386227" y="2404195"/>
            <a:ext cx="1177033" cy="2093546"/>
          </a:xfrm>
          <a:prstGeom prst="rect">
            <a:avLst/>
          </a:prstGeom>
          <a:noFill/>
          <a:ln cap="flat">
            <a:noFill/>
          </a:ln>
        </p:spPr>
      </p:pic>
      <p:pic>
        <p:nvPicPr>
          <p:cNvPr id="8" name="Picture 15" descr="A group of people wearing costumes&#10;&#10;Description automatically generated">
            <a:extLst>
              <a:ext uri="{FF2B5EF4-FFF2-40B4-BE49-F238E27FC236}">
                <a16:creationId xmlns:a16="http://schemas.microsoft.com/office/drawing/2014/main" id="{A8C02582-EEC3-5544-BFA5-483F38934E6F}"/>
              </a:ext>
            </a:extLst>
          </p:cNvPr>
          <p:cNvPicPr>
            <a:picLocks noChangeAspect="1"/>
          </p:cNvPicPr>
          <p:nvPr/>
        </p:nvPicPr>
        <p:blipFill>
          <a:blip r:embed="rId8"/>
          <a:stretch>
            <a:fillRect/>
          </a:stretch>
        </p:blipFill>
        <p:spPr>
          <a:xfrm>
            <a:off x="7469806" y="2364940"/>
            <a:ext cx="1638997" cy="2185324"/>
          </a:xfrm>
          <a:prstGeom prst="rect">
            <a:avLst/>
          </a:prstGeom>
          <a:noFill/>
          <a:ln cap="flat">
            <a:noFill/>
          </a:ln>
        </p:spPr>
      </p:pic>
      <p:pic>
        <p:nvPicPr>
          <p:cNvPr id="9" name="Picture 12" descr="A picture containing floor, indoor, standing, holding&#10;&#10;Description automatically generated">
            <a:extLst>
              <a:ext uri="{FF2B5EF4-FFF2-40B4-BE49-F238E27FC236}">
                <a16:creationId xmlns:a16="http://schemas.microsoft.com/office/drawing/2014/main" id="{29700A3F-622D-1849-8096-F9EC20D59F3B}"/>
              </a:ext>
            </a:extLst>
          </p:cNvPr>
          <p:cNvPicPr>
            <a:picLocks noChangeAspect="1"/>
          </p:cNvPicPr>
          <p:nvPr/>
        </p:nvPicPr>
        <p:blipFill>
          <a:blip r:embed="rId9"/>
          <a:stretch>
            <a:fillRect/>
          </a:stretch>
        </p:blipFill>
        <p:spPr>
          <a:xfrm>
            <a:off x="9912123" y="1233772"/>
            <a:ext cx="1887458" cy="2834429"/>
          </a:xfrm>
          <a:prstGeom prst="rect">
            <a:avLst/>
          </a:prstGeom>
          <a:noFill/>
          <a:ln cap="flat">
            <a:noFill/>
          </a:ln>
        </p:spPr>
      </p:pic>
      <p:pic>
        <p:nvPicPr>
          <p:cNvPr id="10" name="Picture 28" descr="A group of people playing football on a field&#10;&#10;Description automatically generated">
            <a:extLst>
              <a:ext uri="{FF2B5EF4-FFF2-40B4-BE49-F238E27FC236}">
                <a16:creationId xmlns:a16="http://schemas.microsoft.com/office/drawing/2014/main" id="{ADA23598-33A8-0F4C-B44F-AAD60C438087}"/>
              </a:ext>
            </a:extLst>
          </p:cNvPr>
          <p:cNvPicPr>
            <a:picLocks noChangeAspect="1"/>
          </p:cNvPicPr>
          <p:nvPr/>
        </p:nvPicPr>
        <p:blipFill>
          <a:blip r:embed="rId10"/>
          <a:stretch>
            <a:fillRect/>
          </a:stretch>
        </p:blipFill>
        <p:spPr>
          <a:xfrm>
            <a:off x="2425345" y="509997"/>
            <a:ext cx="2104793" cy="1388580"/>
          </a:xfrm>
          <a:prstGeom prst="rect">
            <a:avLst/>
          </a:prstGeom>
          <a:noFill/>
          <a:ln cap="flat">
            <a:noFill/>
          </a:ln>
        </p:spPr>
      </p:pic>
      <p:pic>
        <p:nvPicPr>
          <p:cNvPr id="11" name="Picture 20" descr="A dog that is standing in the dirt&#10;&#10;Description automatically generated">
            <a:extLst>
              <a:ext uri="{FF2B5EF4-FFF2-40B4-BE49-F238E27FC236}">
                <a16:creationId xmlns:a16="http://schemas.microsoft.com/office/drawing/2014/main" id="{F349E81A-2DFE-444C-90CC-F94ED893E435}"/>
              </a:ext>
            </a:extLst>
          </p:cNvPr>
          <p:cNvPicPr>
            <a:picLocks noChangeAspect="1"/>
          </p:cNvPicPr>
          <p:nvPr/>
        </p:nvPicPr>
        <p:blipFill>
          <a:blip r:embed="rId11"/>
          <a:stretch>
            <a:fillRect/>
          </a:stretch>
        </p:blipFill>
        <p:spPr>
          <a:xfrm>
            <a:off x="4472074" y="506056"/>
            <a:ext cx="1410580" cy="1880783"/>
          </a:xfrm>
          <a:prstGeom prst="rect">
            <a:avLst/>
          </a:prstGeom>
          <a:noFill/>
          <a:ln cap="flat">
            <a:noFill/>
          </a:ln>
        </p:spPr>
      </p:pic>
      <p:pic>
        <p:nvPicPr>
          <p:cNvPr id="12" name="Picture 24" descr="A group of people posing for the camera&#10;&#10;Description automatically generated">
            <a:extLst>
              <a:ext uri="{FF2B5EF4-FFF2-40B4-BE49-F238E27FC236}">
                <a16:creationId xmlns:a16="http://schemas.microsoft.com/office/drawing/2014/main" id="{9B59B012-0A3D-D14E-8140-80F4B80D9E09}"/>
              </a:ext>
            </a:extLst>
          </p:cNvPr>
          <p:cNvPicPr>
            <a:picLocks noChangeAspect="1"/>
          </p:cNvPicPr>
          <p:nvPr/>
        </p:nvPicPr>
        <p:blipFill>
          <a:blip r:embed="rId12"/>
          <a:stretch>
            <a:fillRect/>
          </a:stretch>
        </p:blipFill>
        <p:spPr>
          <a:xfrm>
            <a:off x="392414" y="458352"/>
            <a:ext cx="2671748" cy="1781168"/>
          </a:xfrm>
          <a:prstGeom prst="rect">
            <a:avLst/>
          </a:prstGeom>
          <a:noFill/>
          <a:ln cap="flat">
            <a:noFill/>
          </a:ln>
        </p:spPr>
      </p:pic>
      <p:pic>
        <p:nvPicPr>
          <p:cNvPr id="13" name="Picture 25" descr="A child playing football on a field&#10;&#10;Description automatically generated">
            <a:extLst>
              <a:ext uri="{FF2B5EF4-FFF2-40B4-BE49-F238E27FC236}">
                <a16:creationId xmlns:a16="http://schemas.microsoft.com/office/drawing/2014/main" id="{0F4CFD34-DD32-8741-A48A-BEE40176CD6A}"/>
              </a:ext>
            </a:extLst>
          </p:cNvPr>
          <p:cNvPicPr>
            <a:picLocks noChangeAspect="1"/>
          </p:cNvPicPr>
          <p:nvPr/>
        </p:nvPicPr>
        <p:blipFill>
          <a:blip r:embed="rId13"/>
          <a:stretch>
            <a:fillRect/>
          </a:stretch>
        </p:blipFill>
        <p:spPr>
          <a:xfrm>
            <a:off x="2178365" y="1867982"/>
            <a:ext cx="2812145" cy="1874766"/>
          </a:xfrm>
          <a:prstGeom prst="rect">
            <a:avLst/>
          </a:prstGeom>
          <a:noFill/>
          <a:ln cap="flat">
            <a:noFill/>
          </a:ln>
        </p:spPr>
      </p:pic>
      <p:pic>
        <p:nvPicPr>
          <p:cNvPr id="14" name="Picture 19" descr="A person wearing a hat and smiling at the camera&#10;&#10;Description automatically generated">
            <a:extLst>
              <a:ext uri="{FF2B5EF4-FFF2-40B4-BE49-F238E27FC236}">
                <a16:creationId xmlns:a16="http://schemas.microsoft.com/office/drawing/2014/main" id="{90945F82-CC9F-2E4D-9A41-958227438D9B}"/>
              </a:ext>
            </a:extLst>
          </p:cNvPr>
          <p:cNvPicPr>
            <a:picLocks noChangeAspect="1"/>
          </p:cNvPicPr>
          <p:nvPr/>
        </p:nvPicPr>
        <p:blipFill>
          <a:blip r:embed="rId14"/>
          <a:stretch>
            <a:fillRect/>
          </a:stretch>
        </p:blipFill>
        <p:spPr>
          <a:xfrm>
            <a:off x="475542" y="2349761"/>
            <a:ext cx="2499686" cy="1874766"/>
          </a:xfrm>
          <a:prstGeom prst="rect">
            <a:avLst/>
          </a:prstGeom>
          <a:noFill/>
          <a:ln cap="flat">
            <a:noFill/>
          </a:ln>
        </p:spPr>
      </p:pic>
      <p:pic>
        <p:nvPicPr>
          <p:cNvPr id="15" name="Picture 26" descr="A group of people posing for the camera&#10;&#10;Description automatically generated">
            <a:extLst>
              <a:ext uri="{FF2B5EF4-FFF2-40B4-BE49-F238E27FC236}">
                <a16:creationId xmlns:a16="http://schemas.microsoft.com/office/drawing/2014/main" id="{8BABFE8B-0DEA-254B-B596-4C25E10C8C47}"/>
              </a:ext>
            </a:extLst>
          </p:cNvPr>
          <p:cNvPicPr>
            <a:picLocks noChangeAspect="1"/>
          </p:cNvPicPr>
          <p:nvPr/>
        </p:nvPicPr>
        <p:blipFill>
          <a:blip r:embed="rId15"/>
          <a:stretch>
            <a:fillRect/>
          </a:stretch>
        </p:blipFill>
        <p:spPr>
          <a:xfrm>
            <a:off x="326331" y="4032586"/>
            <a:ext cx="2820247" cy="2115180"/>
          </a:xfrm>
          <a:prstGeom prst="rect">
            <a:avLst/>
          </a:prstGeom>
          <a:noFill/>
          <a:ln cap="flat">
            <a:noFill/>
          </a:ln>
        </p:spPr>
      </p:pic>
      <p:pic>
        <p:nvPicPr>
          <p:cNvPr id="16" name="Picture 23" descr="A group of people posing for the camera&#10;&#10;Description automatically generated">
            <a:extLst>
              <a:ext uri="{FF2B5EF4-FFF2-40B4-BE49-F238E27FC236}">
                <a16:creationId xmlns:a16="http://schemas.microsoft.com/office/drawing/2014/main" id="{FECA0C02-73AE-F34F-9F65-C59185D95EF0}"/>
              </a:ext>
            </a:extLst>
          </p:cNvPr>
          <p:cNvPicPr>
            <a:picLocks noChangeAspect="1"/>
          </p:cNvPicPr>
          <p:nvPr/>
        </p:nvPicPr>
        <p:blipFill>
          <a:blip r:embed="rId16"/>
          <a:stretch>
            <a:fillRect/>
          </a:stretch>
        </p:blipFill>
        <p:spPr>
          <a:xfrm>
            <a:off x="3239088" y="3573200"/>
            <a:ext cx="1933571" cy="2578095"/>
          </a:xfrm>
          <a:prstGeom prst="rect">
            <a:avLst/>
          </a:prstGeom>
          <a:noFill/>
          <a:ln cap="flat">
            <a:noFill/>
          </a:ln>
        </p:spPr>
      </p:pic>
    </p:spTree>
    <p:extLst>
      <p:ext uri="{BB962C8B-B14F-4D97-AF65-F5344CB8AC3E}">
        <p14:creationId xmlns:p14="http://schemas.microsoft.com/office/powerpoint/2010/main" val="4273486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Experience Ergoline"/>
          <p:cNvSpPr txBox="1">
            <a:spLocks noGrp="1"/>
          </p:cNvSpPr>
          <p:nvPr>
            <p:ph type="title"/>
          </p:nvPr>
        </p:nvSpPr>
        <p:spPr>
          <a:xfrm>
            <a:off x="635000" y="2459136"/>
            <a:ext cx="10922000" cy="1939727"/>
          </a:xfrm>
          <a:prstGeom prst="rect">
            <a:avLst/>
          </a:prstGeom>
        </p:spPr>
        <p:txBody>
          <a:bodyPr>
            <a:normAutofit/>
          </a:bodyPr>
          <a:lstStyle/>
          <a:p>
            <a:pPr algn="ctr"/>
            <a:r>
              <a:rPr lang="en-US" sz="9600" b="1" dirty="0">
                <a:latin typeface="Monotype Corsiva" panose="03010101010201010101" pitchFamily="66" charset="0"/>
              </a:rPr>
              <a:t>Skincare &amp; Champagne</a:t>
            </a:r>
            <a:endParaRPr sz="8800" dirty="0"/>
          </a:p>
        </p:txBody>
      </p:sp>
      <p:sp>
        <p:nvSpPr>
          <p:cNvPr id="146" name="Author and Date"/>
          <p:cNvSpPr txBox="1">
            <a:spLocks noGrp="1"/>
          </p:cNvSpPr>
          <p:nvPr>
            <p:ph type="body" idx="21"/>
          </p:nvPr>
        </p:nvSpPr>
        <p:spPr>
          <a:prstGeom prst="rect">
            <a:avLst/>
          </a:prstGeom>
        </p:spPr>
        <p:txBody>
          <a:bodyPr/>
          <a:lstStyle/>
          <a:p>
            <a:r>
              <a:rPr lang="en-US" dirty="0"/>
              <a:t>Devoted Creations | May 2022</a:t>
            </a:r>
          </a:p>
          <a:p>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Experience Ergoline"/>
          <p:cNvSpPr txBox="1">
            <a:spLocks noGrp="1"/>
          </p:cNvSpPr>
          <p:nvPr>
            <p:ph type="title"/>
          </p:nvPr>
        </p:nvSpPr>
        <p:spPr>
          <a:xfrm>
            <a:off x="635000" y="2459136"/>
            <a:ext cx="10922000" cy="1939727"/>
          </a:xfrm>
          <a:prstGeom prst="rect">
            <a:avLst/>
          </a:prstGeom>
        </p:spPr>
        <p:txBody>
          <a:bodyPr>
            <a:normAutofit fontScale="90000"/>
          </a:bodyPr>
          <a:lstStyle/>
          <a:p>
            <a:pPr algn="ctr"/>
            <a:r>
              <a:rPr lang="en-US" sz="7200" b="1" dirty="0">
                <a:latin typeface="BODONI 72 BOOK" pitchFamily="2" charset="0"/>
              </a:rPr>
              <a:t>Why use Devoted Creations products?</a:t>
            </a:r>
            <a:endParaRPr sz="7200" b="1" dirty="0">
              <a:latin typeface="BODONI 72 BOOK" pitchFamily="2" charset="0"/>
            </a:endParaRPr>
          </a:p>
        </p:txBody>
      </p:sp>
    </p:spTree>
    <p:extLst>
      <p:ext uri="{BB962C8B-B14F-4D97-AF65-F5344CB8AC3E}">
        <p14:creationId xmlns:p14="http://schemas.microsoft.com/office/powerpoint/2010/main" val="63265913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Logo&#10;&#10;Description automatically generated">
            <a:extLst>
              <a:ext uri="{FF2B5EF4-FFF2-40B4-BE49-F238E27FC236}">
                <a16:creationId xmlns:a16="http://schemas.microsoft.com/office/drawing/2014/main" id="{F903155A-5D2B-F440-9FC2-6A42D8C5C9FD}"/>
              </a:ext>
            </a:extLst>
          </p:cNvPr>
          <p:cNvPicPr>
            <a:picLocks noChangeAspect="1"/>
          </p:cNvPicPr>
          <p:nvPr/>
        </p:nvPicPr>
        <p:blipFill>
          <a:blip r:embed="rId2"/>
          <a:stretch>
            <a:fillRect/>
          </a:stretch>
        </p:blipFill>
        <p:spPr>
          <a:xfrm>
            <a:off x="1848238" y="424615"/>
            <a:ext cx="9173823" cy="5343750"/>
          </a:xfrm>
          <a:prstGeom prst="rect">
            <a:avLst/>
          </a:prstGeom>
        </p:spPr>
      </p:pic>
      <p:sp>
        <p:nvSpPr>
          <p:cNvPr id="9" name="Donut 8">
            <a:extLst>
              <a:ext uri="{FF2B5EF4-FFF2-40B4-BE49-F238E27FC236}">
                <a16:creationId xmlns:a16="http://schemas.microsoft.com/office/drawing/2014/main" id="{D1DE64C8-D696-9C4F-A470-8F3A9A48D312}"/>
              </a:ext>
            </a:extLst>
          </p:cNvPr>
          <p:cNvSpPr/>
          <p:nvPr/>
        </p:nvSpPr>
        <p:spPr>
          <a:xfrm>
            <a:off x="1620982" y="4218597"/>
            <a:ext cx="7897091" cy="2306892"/>
          </a:xfrm>
          <a:prstGeom prst="donut">
            <a:avLst>
              <a:gd name="adj" fmla="val 4889"/>
            </a:avLst>
          </a:prstGeom>
          <a:solidFill>
            <a:srgbClr val="FF4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358550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A picture containing diagram&#10;&#10;Description automatically generated">
            <a:extLst>
              <a:ext uri="{FF2B5EF4-FFF2-40B4-BE49-F238E27FC236}">
                <a16:creationId xmlns:a16="http://schemas.microsoft.com/office/drawing/2014/main" id="{24909463-F22C-D240-8FE9-57C50A2C1EFE}"/>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9" name="Title 8">
            <a:extLst>
              <a:ext uri="{FF2B5EF4-FFF2-40B4-BE49-F238E27FC236}">
                <a16:creationId xmlns:a16="http://schemas.microsoft.com/office/drawing/2014/main" id="{60C9F0C4-5925-2041-BB96-74EDAE6222FC}"/>
              </a:ext>
            </a:extLst>
          </p:cNvPr>
          <p:cNvSpPr>
            <a:spLocks noGrp="1"/>
          </p:cNvSpPr>
          <p:nvPr>
            <p:ph type="ctrTitle"/>
          </p:nvPr>
        </p:nvSpPr>
        <p:spPr>
          <a:xfrm>
            <a:off x="1524000" y="1436914"/>
            <a:ext cx="9144000" cy="3185886"/>
          </a:xfrm>
        </p:spPr>
        <p:txBody>
          <a:bodyPr>
            <a:normAutofit fontScale="90000"/>
          </a:bodyPr>
          <a:lstStyle/>
          <a:p>
            <a:r>
              <a:rPr lang="en-US" dirty="0">
                <a:latin typeface="Bodoni 72 Book" pitchFamily="2" charset="0"/>
              </a:rPr>
              <a:t>Every </a:t>
            </a:r>
            <a:r>
              <a:rPr lang="en-US" i="1" dirty="0">
                <a:solidFill>
                  <a:srgbClr val="FF40FF"/>
                </a:solidFill>
                <a:latin typeface="Bodoni 72 Book" pitchFamily="2" charset="0"/>
              </a:rPr>
              <a:t>PROFESSIONAL</a:t>
            </a:r>
            <a:r>
              <a:rPr lang="en-US" dirty="0">
                <a:latin typeface="Bodoni 72 Book" pitchFamily="2" charset="0"/>
              </a:rPr>
              <a:t> tanning lotion can tan you, but it is the ingredients that set us apart from others.</a:t>
            </a:r>
          </a:p>
        </p:txBody>
      </p:sp>
    </p:spTree>
    <p:extLst>
      <p:ext uri="{BB962C8B-B14F-4D97-AF65-F5344CB8AC3E}">
        <p14:creationId xmlns:p14="http://schemas.microsoft.com/office/powerpoint/2010/main" val="1363838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A3CC4F-A731-464D-9C27-A1C5409B66B2}"/>
              </a:ext>
            </a:extLst>
          </p:cNvPr>
          <p:cNvSpPr>
            <a:spLocks noGrp="1"/>
          </p:cNvSpPr>
          <p:nvPr>
            <p:ph type="title"/>
          </p:nvPr>
        </p:nvSpPr>
        <p:spPr>
          <a:xfrm>
            <a:off x="4654296" y="329184"/>
            <a:ext cx="6894576" cy="1783080"/>
          </a:xfrm>
        </p:spPr>
        <p:txBody>
          <a:bodyPr anchor="b">
            <a:normAutofit/>
          </a:bodyPr>
          <a:lstStyle/>
          <a:p>
            <a:r>
              <a:rPr lang="en-US" sz="5400">
                <a:latin typeface="Bodoni 72 Book" pitchFamily="2" charset="0"/>
              </a:rPr>
              <a:t>What we do…</a:t>
            </a:r>
          </a:p>
        </p:txBody>
      </p:sp>
      <p:pic>
        <p:nvPicPr>
          <p:cNvPr id="5" name="Picture 4" descr="Graphical user interface, application&#10;&#10;Description automatically generated">
            <a:extLst>
              <a:ext uri="{FF2B5EF4-FFF2-40B4-BE49-F238E27FC236}">
                <a16:creationId xmlns:a16="http://schemas.microsoft.com/office/drawing/2014/main" id="{B94E181B-CC4F-EA46-A1A6-1E8630C86D5F}"/>
              </a:ext>
            </a:extLst>
          </p:cNvPr>
          <p:cNvPicPr>
            <a:picLocks noChangeAspect="1"/>
          </p:cNvPicPr>
          <p:nvPr/>
        </p:nvPicPr>
        <p:blipFill rotWithShape="1">
          <a:blip r:embed="rId2"/>
          <a:srcRect r="2" b="21734"/>
          <a:stretch/>
        </p:blipFill>
        <p:spPr>
          <a:xfrm>
            <a:off x="20" y="1"/>
            <a:ext cx="4052522" cy="6858000"/>
          </a:xfrm>
          <a:custGeom>
            <a:avLst/>
            <a:gdLst/>
            <a:ahLst/>
            <a:cxnLst/>
            <a:rect l="l" t="t" r="r" b="b"/>
            <a:pathLst>
              <a:path w="4052542" h="6858000">
                <a:moveTo>
                  <a:pt x="0" y="0"/>
                </a:moveTo>
                <a:lnTo>
                  <a:pt x="4020923" y="0"/>
                </a:lnTo>
                <a:lnTo>
                  <a:pt x="4022656" y="14697"/>
                </a:lnTo>
                <a:cubicBezTo>
                  <a:pt x="4037606" y="98462"/>
                  <a:pt x="4035072" y="183369"/>
                  <a:pt x="4039126" y="267642"/>
                </a:cubicBezTo>
                <a:cubicBezTo>
                  <a:pt x="4043941" y="370699"/>
                  <a:pt x="4037860" y="474136"/>
                  <a:pt x="4035579" y="577446"/>
                </a:cubicBezTo>
                <a:cubicBezTo>
                  <a:pt x="4033805" y="665399"/>
                  <a:pt x="4025063" y="753226"/>
                  <a:pt x="4027724" y="841306"/>
                </a:cubicBezTo>
                <a:cubicBezTo>
                  <a:pt x="4027914" y="844352"/>
                  <a:pt x="4027914" y="847398"/>
                  <a:pt x="4027724" y="850444"/>
                </a:cubicBezTo>
                <a:cubicBezTo>
                  <a:pt x="4019615" y="947281"/>
                  <a:pt x="4019615" y="1044626"/>
                  <a:pt x="4027724" y="1141464"/>
                </a:cubicBezTo>
                <a:cubicBezTo>
                  <a:pt x="4030296" y="1181772"/>
                  <a:pt x="4029574" y="1222221"/>
                  <a:pt x="4025570" y="1262415"/>
                </a:cubicBezTo>
                <a:cubicBezTo>
                  <a:pt x="4021769" y="1313563"/>
                  <a:pt x="4009606" y="1365472"/>
                  <a:pt x="4018348" y="1416238"/>
                </a:cubicBezTo>
                <a:cubicBezTo>
                  <a:pt x="4024037" y="1458058"/>
                  <a:pt x="4027166" y="1500194"/>
                  <a:pt x="4027724" y="1542394"/>
                </a:cubicBezTo>
                <a:cubicBezTo>
                  <a:pt x="4032158" y="1636820"/>
                  <a:pt x="4027977" y="1731753"/>
                  <a:pt x="4026330" y="1826433"/>
                </a:cubicBezTo>
                <a:cubicBezTo>
                  <a:pt x="4024556" y="1936724"/>
                  <a:pt x="4027344" y="2047015"/>
                  <a:pt x="4018475" y="2157432"/>
                </a:cubicBezTo>
                <a:cubicBezTo>
                  <a:pt x="4013597" y="2246629"/>
                  <a:pt x="4013597" y="2336029"/>
                  <a:pt x="4018475" y="2425226"/>
                </a:cubicBezTo>
                <a:cubicBezTo>
                  <a:pt x="4020882" y="2506961"/>
                  <a:pt x="4033172" y="2587934"/>
                  <a:pt x="4031145" y="2670557"/>
                </a:cubicBezTo>
                <a:cubicBezTo>
                  <a:pt x="4028737" y="2766886"/>
                  <a:pt x="4017335" y="2862962"/>
                  <a:pt x="4020882" y="2959546"/>
                </a:cubicBezTo>
                <a:cubicBezTo>
                  <a:pt x="4022529" y="3005617"/>
                  <a:pt x="4022656" y="3051688"/>
                  <a:pt x="4023543" y="3097758"/>
                </a:cubicBezTo>
                <a:cubicBezTo>
                  <a:pt x="4024683" y="3153221"/>
                  <a:pt x="4034692" y="3208556"/>
                  <a:pt x="4029117" y="3263892"/>
                </a:cubicBezTo>
                <a:cubicBezTo>
                  <a:pt x="4019869" y="3356161"/>
                  <a:pt x="3995923" y="3446906"/>
                  <a:pt x="4010873" y="3541459"/>
                </a:cubicBezTo>
                <a:cubicBezTo>
                  <a:pt x="4019108" y="3593495"/>
                  <a:pt x="4028357" y="3645658"/>
                  <a:pt x="4033172" y="3698201"/>
                </a:cubicBezTo>
                <a:cubicBezTo>
                  <a:pt x="4037353" y="3745160"/>
                  <a:pt x="4047868" y="3792881"/>
                  <a:pt x="4039886" y="3839586"/>
                </a:cubicBezTo>
                <a:cubicBezTo>
                  <a:pt x="4033045" y="3879565"/>
                  <a:pt x="4036592" y="3919544"/>
                  <a:pt x="4031271" y="3959523"/>
                </a:cubicBezTo>
                <a:cubicBezTo>
                  <a:pt x="4024303" y="4011939"/>
                  <a:pt x="4020629" y="4065244"/>
                  <a:pt x="4015308" y="4118042"/>
                </a:cubicBezTo>
                <a:cubicBezTo>
                  <a:pt x="4010620" y="4165889"/>
                  <a:pt x="4006946" y="4213610"/>
                  <a:pt x="4019615" y="4258539"/>
                </a:cubicBezTo>
                <a:cubicBezTo>
                  <a:pt x="4050656" y="4371622"/>
                  <a:pt x="4033679" y="4484070"/>
                  <a:pt x="4022023" y="4596391"/>
                </a:cubicBezTo>
                <a:cubicBezTo>
                  <a:pt x="4016321" y="4650965"/>
                  <a:pt x="4007959" y="4708712"/>
                  <a:pt x="4020629" y="4758718"/>
                </a:cubicBezTo>
                <a:cubicBezTo>
                  <a:pt x="4043941" y="4847432"/>
                  <a:pt x="4025697" y="4931705"/>
                  <a:pt x="4015561" y="5016866"/>
                </a:cubicBezTo>
                <a:cubicBezTo>
                  <a:pt x="4003335" y="5100174"/>
                  <a:pt x="4005096" y="5184929"/>
                  <a:pt x="4020756" y="5267654"/>
                </a:cubicBezTo>
                <a:cubicBezTo>
                  <a:pt x="4033172" y="5326035"/>
                  <a:pt x="4033172" y="5385432"/>
                  <a:pt x="4034692" y="5444194"/>
                </a:cubicBezTo>
                <a:cubicBezTo>
                  <a:pt x="4035579" y="5481001"/>
                  <a:pt x="4022023" y="5518441"/>
                  <a:pt x="4013027" y="5555120"/>
                </a:cubicBezTo>
                <a:cubicBezTo>
                  <a:pt x="3996937" y="5621371"/>
                  <a:pt x="3991109" y="5688636"/>
                  <a:pt x="4013027" y="5753237"/>
                </a:cubicBezTo>
                <a:cubicBezTo>
                  <a:pt x="4043561" y="5842713"/>
                  <a:pt x="4061045" y="5932189"/>
                  <a:pt x="4048375" y="6026870"/>
                </a:cubicBezTo>
                <a:cubicBezTo>
                  <a:pt x="4041027" y="6085251"/>
                  <a:pt x="4039380" y="6144902"/>
                  <a:pt x="4028357" y="6202522"/>
                </a:cubicBezTo>
                <a:cubicBezTo>
                  <a:pt x="4010240" y="6298091"/>
                  <a:pt x="4016701" y="6393024"/>
                  <a:pt x="4031145" y="6487196"/>
                </a:cubicBezTo>
                <a:cubicBezTo>
                  <a:pt x="4041293" y="6565885"/>
                  <a:pt x="4042395" y="6645474"/>
                  <a:pt x="4034439" y="6724403"/>
                </a:cubicBezTo>
                <a:lnTo>
                  <a:pt x="4025206" y="6858000"/>
                </a:lnTo>
                <a:lnTo>
                  <a:pt x="0" y="6858000"/>
                </a:lnTo>
                <a:close/>
              </a:path>
            </a:pathLst>
          </a:custGeom>
        </p:spPr>
      </p:pic>
      <p:sp>
        <p:nvSpPr>
          <p:cNvPr id="12" name="sketchy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2395728"/>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2BA2DB7-9C5B-8641-A9F2-221605A5FF82}"/>
              </a:ext>
            </a:extLst>
          </p:cNvPr>
          <p:cNvSpPr>
            <a:spLocks noGrp="1"/>
          </p:cNvSpPr>
          <p:nvPr>
            <p:ph idx="1"/>
          </p:nvPr>
        </p:nvSpPr>
        <p:spPr>
          <a:xfrm>
            <a:off x="4654296" y="2706624"/>
            <a:ext cx="6894576" cy="3483864"/>
          </a:xfrm>
        </p:spPr>
        <p:txBody>
          <a:bodyPr>
            <a:normAutofit/>
          </a:bodyPr>
          <a:lstStyle/>
          <a:p>
            <a:r>
              <a:rPr lang="en-US" sz="2200" dirty="0">
                <a:latin typeface="Bodoni 72 Book" pitchFamily="2" charset="0"/>
              </a:rPr>
              <a:t>Constantly researching new ideas and ingredients throughout the year.</a:t>
            </a:r>
          </a:p>
          <a:p>
            <a:r>
              <a:rPr lang="en-US" sz="2200" dirty="0">
                <a:latin typeface="Bodoni 72 Book" pitchFamily="2" charset="0"/>
              </a:rPr>
              <a:t>Look through trends in all industries.</a:t>
            </a:r>
          </a:p>
          <a:p>
            <a:r>
              <a:rPr lang="en-US" sz="2200" dirty="0">
                <a:latin typeface="Bodoni 72 Book" pitchFamily="2" charset="0"/>
              </a:rPr>
              <a:t>Find innovative technologies in our industry to see how to create complimentary products.</a:t>
            </a:r>
          </a:p>
          <a:p>
            <a:r>
              <a:rPr lang="en-US" sz="2200" dirty="0">
                <a:latin typeface="Bodoni 72 Book" pitchFamily="2" charset="0"/>
              </a:rPr>
              <a:t>Use social media!</a:t>
            </a:r>
          </a:p>
        </p:txBody>
      </p:sp>
    </p:spTree>
    <p:extLst>
      <p:ext uri="{BB962C8B-B14F-4D97-AF65-F5344CB8AC3E}">
        <p14:creationId xmlns:p14="http://schemas.microsoft.com/office/powerpoint/2010/main" val="2007920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4A12E83F-0F11-324A-A085-33B4C6E968EB}"/>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0379221F-30BE-2D4F-8807-787480AFB841}"/>
              </a:ext>
            </a:extLst>
          </p:cNvPr>
          <p:cNvSpPr>
            <a:spLocks noGrp="1"/>
          </p:cNvSpPr>
          <p:nvPr>
            <p:ph type="title"/>
          </p:nvPr>
        </p:nvSpPr>
        <p:spPr/>
        <p:txBody>
          <a:bodyPr/>
          <a:lstStyle/>
          <a:p>
            <a:pPr>
              <a:lnSpc>
                <a:spcPct val="100000"/>
              </a:lnSpc>
            </a:pPr>
            <a:r>
              <a:rPr lang="en-US" dirty="0">
                <a:latin typeface="Bodoni 72 Book" pitchFamily="2" charset="0"/>
              </a:rPr>
              <a:t>Why Skincare is so Important</a:t>
            </a:r>
          </a:p>
        </p:txBody>
      </p:sp>
      <p:sp>
        <p:nvSpPr>
          <p:cNvPr id="3" name="Content Placeholder 2">
            <a:extLst>
              <a:ext uri="{FF2B5EF4-FFF2-40B4-BE49-F238E27FC236}">
                <a16:creationId xmlns:a16="http://schemas.microsoft.com/office/drawing/2014/main" id="{25E940FB-6B71-5742-82D5-6F8C4CBBD4D3}"/>
              </a:ext>
            </a:extLst>
          </p:cNvPr>
          <p:cNvSpPr>
            <a:spLocks noGrp="1"/>
          </p:cNvSpPr>
          <p:nvPr>
            <p:ph idx="1"/>
          </p:nvPr>
        </p:nvSpPr>
        <p:spPr>
          <a:xfrm>
            <a:off x="838200" y="1538288"/>
            <a:ext cx="10515600" cy="4351338"/>
          </a:xfrm>
        </p:spPr>
        <p:txBody>
          <a:bodyPr>
            <a:normAutofit fontScale="92500" lnSpcReduction="20000"/>
          </a:bodyPr>
          <a:lstStyle/>
          <a:p>
            <a:pPr>
              <a:lnSpc>
                <a:spcPct val="110000"/>
              </a:lnSpc>
            </a:pPr>
            <a:r>
              <a:rPr lang="en-US" dirty="0">
                <a:latin typeface="Bodoni 72 Book" pitchFamily="2" charset="0"/>
              </a:rPr>
              <a:t>Skin aging typically starts in our mid-20s when our body stops producing as much collagen which decreases elasticity.</a:t>
            </a:r>
          </a:p>
          <a:p>
            <a:pPr>
              <a:lnSpc>
                <a:spcPct val="110000"/>
              </a:lnSpc>
            </a:pPr>
            <a:r>
              <a:rPr lang="en-US" dirty="0">
                <a:latin typeface="Bodoni 72 Book" pitchFamily="2" charset="0"/>
              </a:rPr>
              <a:t>Early prevention is key to slowing down the aging process.</a:t>
            </a:r>
          </a:p>
          <a:p>
            <a:pPr>
              <a:lnSpc>
                <a:spcPct val="110000"/>
              </a:lnSpc>
            </a:pPr>
            <a:r>
              <a:rPr lang="en-US" dirty="0">
                <a:latin typeface="Bodoni 72 Book" pitchFamily="2" charset="0"/>
              </a:rPr>
              <a:t>Retinol serums, alpha hydroxy acids (AHAs) and beta hydroxy acids (BHAs), hyaluronic acid, and vitamin C serums can gradually be added to your routine to help slow down skin aging and reduce blemishes.</a:t>
            </a:r>
          </a:p>
          <a:p>
            <a:pPr>
              <a:lnSpc>
                <a:spcPct val="110000"/>
              </a:lnSpc>
            </a:pPr>
            <a:r>
              <a:rPr lang="en-US" dirty="0">
                <a:latin typeface="Bodoni 72 Book" pitchFamily="2" charset="0"/>
              </a:rPr>
              <a:t>Skin</a:t>
            </a:r>
            <a:r>
              <a:rPr lang="en-US" dirty="0">
                <a:latin typeface="Bodoni 72 Book" pitchFamily="2" charset="0"/>
              </a:rPr>
              <a:t> aging is normal but also has a lot to do with our skin type.</a:t>
            </a:r>
          </a:p>
          <a:p>
            <a:pPr lvl="1">
              <a:lnSpc>
                <a:spcPct val="110000"/>
              </a:lnSpc>
            </a:pPr>
            <a:r>
              <a:rPr lang="en-US" dirty="0">
                <a:latin typeface="Bodoni 72 Book" pitchFamily="2" charset="0"/>
              </a:rPr>
              <a:t>Fitzpatrick scale – skin type 1-3 are more susceptible because of fair skin</a:t>
            </a:r>
          </a:p>
          <a:p>
            <a:pPr>
              <a:lnSpc>
                <a:spcPct val="110000"/>
              </a:lnSpc>
            </a:pPr>
            <a:r>
              <a:rPr lang="en-US" dirty="0">
                <a:latin typeface="Bodoni 72 Book" pitchFamily="2" charset="0"/>
              </a:rPr>
              <a:t>People who take care of their skin when they are young tend to have fewer wrinkles and pigmentation spots, and overall skin will appear younger and fresher.</a:t>
            </a:r>
          </a:p>
          <a:p>
            <a:pPr lvl="1">
              <a:lnSpc>
                <a:spcPct val="110000"/>
              </a:lnSpc>
            </a:pPr>
            <a:endParaRPr lang="en-US" dirty="0">
              <a:latin typeface="Bodoni 72 Book" pitchFamily="2" charset="0"/>
            </a:endParaRPr>
          </a:p>
          <a:p>
            <a:pPr>
              <a:lnSpc>
                <a:spcPct val="110000"/>
              </a:lnSpc>
            </a:pPr>
            <a:endParaRPr lang="en-US" dirty="0">
              <a:latin typeface="Bodoni 72 Book" pitchFamily="2" charset="0"/>
            </a:endParaRPr>
          </a:p>
        </p:txBody>
      </p:sp>
    </p:spTree>
    <p:extLst>
      <p:ext uri="{BB962C8B-B14F-4D97-AF65-F5344CB8AC3E}">
        <p14:creationId xmlns:p14="http://schemas.microsoft.com/office/powerpoint/2010/main" val="961805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TotalTime>
  <Words>1090</Words>
  <Application>Microsoft Macintosh PowerPoint</Application>
  <PresentationFormat>Widescreen</PresentationFormat>
  <Paragraphs>122</Paragraphs>
  <Slides>27</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Arial</vt:lpstr>
      <vt:lpstr>Baskerville</vt:lpstr>
      <vt:lpstr>BODONI 72 BOOK</vt:lpstr>
      <vt:lpstr>BODONI 72 BOOK</vt:lpstr>
      <vt:lpstr>Calibri</vt:lpstr>
      <vt:lpstr>Calibri Light</vt:lpstr>
      <vt:lpstr>Graphik Medium</vt:lpstr>
      <vt:lpstr>Lucida Calligraphy</vt:lpstr>
      <vt:lpstr>Monotype Corsiva</vt:lpstr>
      <vt:lpstr>Roboto Medium</vt:lpstr>
      <vt:lpstr>Times New Roman</vt:lpstr>
      <vt:lpstr>Office Theme</vt:lpstr>
      <vt:lpstr>PowerPoint Presentation</vt:lpstr>
      <vt:lpstr>PowerPoint Presentation</vt:lpstr>
      <vt:lpstr>PowerPoint Presentation</vt:lpstr>
      <vt:lpstr>Skincare &amp; Champagne</vt:lpstr>
      <vt:lpstr>Why use Devoted Creations products?</vt:lpstr>
      <vt:lpstr>PowerPoint Presentation</vt:lpstr>
      <vt:lpstr>Every PROFESSIONAL tanning lotion can tan you, but it is the ingredients that set us apart from others.</vt:lpstr>
      <vt:lpstr>What we do…</vt:lpstr>
      <vt:lpstr>Why Skincare is so Important</vt:lpstr>
      <vt:lpstr>Why Skincare is so Important</vt:lpstr>
      <vt:lpstr>Aging doesn’t stop at your neck!</vt:lpstr>
      <vt:lpstr>PowerPoint Presentation</vt:lpstr>
      <vt:lpstr>PowerPoint Presentation</vt:lpstr>
      <vt:lpstr>DC Tan Extenders</vt:lpstr>
      <vt:lpstr>DC Tan Extender Ingredients</vt:lpstr>
      <vt:lpstr>DC Tan Extenders</vt:lpstr>
      <vt:lpstr>In The End</vt:lpstr>
      <vt:lpstr>PowerPoint Presentation</vt:lpstr>
      <vt:lpstr>PowerPoint Presentation</vt:lpstr>
      <vt:lpstr>Skincare Technologies over the Years</vt:lpstr>
      <vt:lpstr>2017 &amp; 2018</vt:lpstr>
      <vt:lpstr>2019 &amp; 2020</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8</cp:revision>
  <dcterms:created xsi:type="dcterms:W3CDTF">2022-05-02T17:34:43Z</dcterms:created>
  <dcterms:modified xsi:type="dcterms:W3CDTF">2022-05-03T15:49:25Z</dcterms:modified>
</cp:coreProperties>
</file>